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277" r:id="rId2"/>
    <p:sldId id="282" r:id="rId3"/>
    <p:sldId id="306" r:id="rId4"/>
    <p:sldId id="289" r:id="rId5"/>
    <p:sldId id="308" r:id="rId6"/>
    <p:sldId id="290" r:id="rId7"/>
    <p:sldId id="304" r:id="rId8"/>
    <p:sldId id="294" r:id="rId9"/>
    <p:sldId id="297" r:id="rId10"/>
    <p:sldId id="293" r:id="rId11"/>
    <p:sldId id="291" r:id="rId12"/>
    <p:sldId id="296" r:id="rId13"/>
    <p:sldId id="299" r:id="rId14"/>
    <p:sldId id="298" r:id="rId15"/>
    <p:sldId id="300" r:id="rId16"/>
    <p:sldId id="301" r:id="rId17"/>
    <p:sldId id="302" r:id="rId18"/>
    <p:sldId id="303" r:id="rId19"/>
    <p:sldId id="305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421302-19FF-41A4-813D-1C1F5CB00AB9}">
          <p14:sldIdLst>
            <p14:sldId id="277"/>
            <p14:sldId id="282"/>
            <p14:sldId id="306"/>
          </p14:sldIdLst>
        </p14:section>
        <p14:section name="Boost Report" id="{27952796-75C8-4B36-B1F5-9A39EDB7137C}">
          <p14:sldIdLst>
            <p14:sldId id="289"/>
            <p14:sldId id="308"/>
            <p14:sldId id="290"/>
            <p14:sldId id="304"/>
            <p14:sldId id="294"/>
            <p14:sldId id="297"/>
            <p14:sldId id="293"/>
          </p14:sldIdLst>
        </p14:section>
        <p14:section name="Buck Report" id="{C0C67E90-402B-489F-A6F4-ABBF254E0D08}">
          <p14:sldIdLst>
            <p14:sldId id="291"/>
            <p14:sldId id="296"/>
          </p14:sldIdLst>
        </p14:section>
        <p14:section name="Startup Test" id="{F97E09AF-C9E3-4B2F-A416-D8A4C626FB78}">
          <p14:sldIdLst>
            <p14:sldId id="299"/>
            <p14:sldId id="298"/>
          </p14:sldIdLst>
        </p14:section>
        <p14:section name="Housekeeping Test" id="{BAD08D22-97A4-4484-8788-ECFAAE1DDA7C}">
          <p14:sldIdLst>
            <p14:sldId id="300"/>
            <p14:sldId id="301"/>
            <p14:sldId id="302"/>
            <p14:sldId id="303"/>
            <p14:sldId id="30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7B34F"/>
    <a:srgbClr val="7C4A8B"/>
    <a:srgbClr val="009F59"/>
    <a:srgbClr val="CBCED2"/>
    <a:srgbClr val="E7E8EA"/>
    <a:srgbClr val="009FBD"/>
    <a:srgbClr val="003D61"/>
    <a:srgbClr val="3DDCE6"/>
    <a:srgbClr val="1E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ACA5C0-6AF9-49BD-BA9A-B9EED4F6CE59}" v="21" dt="2021-12-26T22:55:48.033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1" autoAdjust="0"/>
    <p:restoredTop sz="76305" autoAdjust="0"/>
  </p:normalViewPr>
  <p:slideViewPr>
    <p:cSldViewPr snapToGrid="0" snapToObjects="1">
      <p:cViewPr varScale="1">
        <p:scale>
          <a:sx n="76" d="100"/>
          <a:sy n="76" d="100"/>
        </p:scale>
        <p:origin x="1590" y="90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30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bas, Karl Audison" userId="36fbaffa-ce9e-404e-a778-459fe5bf49fd" providerId="ADAL" clId="{69E904A3-8FA3-4F65-AB6B-1A5E9F98BA3B}"/>
    <pc:docChg chg="undo redo custSel modSld sldOrd">
      <pc:chgData name="Cabas, Karl Audison" userId="36fbaffa-ce9e-404e-a778-459fe5bf49fd" providerId="ADAL" clId="{69E904A3-8FA3-4F65-AB6B-1A5E9F98BA3B}" dt="2021-05-14T06:20:07.763" v="3661" actId="14100"/>
      <pc:docMkLst>
        <pc:docMk/>
      </pc:docMkLst>
      <pc:sldChg chg="modSp mod">
        <pc:chgData name="Cabas, Karl Audison" userId="36fbaffa-ce9e-404e-a778-459fe5bf49fd" providerId="ADAL" clId="{69E904A3-8FA3-4F65-AB6B-1A5E9F98BA3B}" dt="2021-05-12T05:17:56.624" v="457" actId="20577"/>
        <pc:sldMkLst>
          <pc:docMk/>
          <pc:sldMk cId="3143715313" sldId="282"/>
        </pc:sldMkLst>
        <pc:spChg chg="mod">
          <ac:chgData name="Cabas, Karl Audison" userId="36fbaffa-ce9e-404e-a778-459fe5bf49fd" providerId="ADAL" clId="{69E904A3-8FA3-4F65-AB6B-1A5E9F98BA3B}" dt="2021-05-12T05:17:56.624" v="457" actId="20577"/>
          <ac:spMkLst>
            <pc:docMk/>
            <pc:sldMk cId="3143715313" sldId="282"/>
            <ac:spMk id="3" creationId="{DAD230BB-65DA-4614-82F1-E5D2F9A2D585}"/>
          </ac:spMkLst>
        </pc:spChg>
        <pc:spChg chg="mod">
          <ac:chgData name="Cabas, Karl Audison" userId="36fbaffa-ce9e-404e-a778-459fe5bf49fd" providerId="ADAL" clId="{69E904A3-8FA3-4F65-AB6B-1A5E9F98BA3B}" dt="2021-05-12T05:13:22.413" v="104" actId="1076"/>
          <ac:spMkLst>
            <pc:docMk/>
            <pc:sldMk cId="3143715313" sldId="282"/>
            <ac:spMk id="7" creationId="{E1CFE0EF-2D6C-4EF5-A04D-75BF44891EC5}"/>
          </ac:spMkLst>
        </pc:spChg>
      </pc:sldChg>
      <pc:sldChg chg="addSp delSp modSp mod modNotesTx">
        <pc:chgData name="Cabas, Karl Audison" userId="36fbaffa-ce9e-404e-a778-459fe5bf49fd" providerId="ADAL" clId="{69E904A3-8FA3-4F65-AB6B-1A5E9F98BA3B}" dt="2021-05-12T06:11:36.187" v="2063" actId="1076"/>
        <pc:sldMkLst>
          <pc:docMk/>
          <pc:sldMk cId="469653676" sldId="289"/>
        </pc:sldMkLst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2" creationId="{34BB4113-8E63-4DCB-8747-8DC22A514C67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3" creationId="{1B12EA80-6298-48FB-9D68-20D2F4556B37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4" creationId="{FDD2F9D2-323A-487B-B77B-7B5CCE5DA3BB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5" creationId="{A94A6743-D9A3-4E6C-ABAE-D33ABBAC9787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6" creationId="{2E8BD057-E057-4E9A-8DE3-611B62EC7459}"/>
          </ac:spMkLst>
        </pc:spChg>
        <pc:spChg chg="add 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7" creationId="{3C1D21CB-C77F-4650-A2F2-D75796D40934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8" creationId="{831362FD-E897-42D1-BFC0-F97E70A27380}"/>
          </ac:spMkLst>
        </pc:spChg>
        <pc:spChg chg="add 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11" creationId="{8318025B-FDC3-47DC-9E48-4B559D896827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14" creationId="{3C80A8C4-AC6C-4D67-9E43-A978B4C4D27C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15" creationId="{9F7A6DBC-2F97-44EA-BBF5-38CCDAB424C4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16" creationId="{E011CE79-D45C-406C-96DB-C45C61ED50DF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19" creationId="{6242F07D-CF54-4DAF-BAF9-0206FBDD68EC}"/>
          </ac:spMkLst>
        </pc:spChg>
        <pc:spChg chg="del mod">
          <ac:chgData name="Cabas, Karl Audison" userId="36fbaffa-ce9e-404e-a778-459fe5bf49fd" providerId="ADAL" clId="{69E904A3-8FA3-4F65-AB6B-1A5E9F98BA3B}" dt="2021-05-12T05:30:02.733" v="707"/>
          <ac:spMkLst>
            <pc:docMk/>
            <pc:sldMk cId="469653676" sldId="289"/>
            <ac:spMk id="21" creationId="{F1C66836-EFE4-4B74-84C7-99950C303CB0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23" creationId="{96A7CB2B-D3C5-4BEA-B026-C45D34672CEA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25" creationId="{7E45734F-FCB5-4BA2-A44C-26AB10D978CE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27" creationId="{AA985A6E-D70A-430B-8D82-1322A0D15B3E}"/>
          </ac:spMkLst>
        </pc:spChg>
        <pc:spChg chg="add mod">
          <ac:chgData name="Cabas, Karl Audison" userId="36fbaffa-ce9e-404e-a778-459fe5bf49fd" providerId="ADAL" clId="{69E904A3-8FA3-4F65-AB6B-1A5E9F98BA3B}" dt="2021-05-12T06:11:31.660" v="2062" actId="20577"/>
          <ac:spMkLst>
            <pc:docMk/>
            <pc:sldMk cId="469653676" sldId="289"/>
            <ac:spMk id="31" creationId="{255A5F89-0ADE-4BE4-B892-5CD6E02D3BD4}"/>
          </ac:spMkLst>
        </pc:spChg>
        <pc:spChg chg="add mod">
          <ac:chgData name="Cabas, Karl Audison" userId="36fbaffa-ce9e-404e-a778-459fe5bf49fd" providerId="ADAL" clId="{69E904A3-8FA3-4F65-AB6B-1A5E9F98BA3B}" dt="2021-05-12T06:11:36.187" v="2063" actId="1076"/>
          <ac:spMkLst>
            <pc:docMk/>
            <pc:sldMk cId="469653676" sldId="289"/>
            <ac:spMk id="33" creationId="{5B267CF0-52B8-4B78-B43F-19D44BC53D0D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53" creationId="{03C37BE1-ED41-45B5-B425-C2A4966DA2E9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54" creationId="{C43FCFBE-2A75-4FD5-812A-A153F1519CF6}"/>
          </ac:spMkLst>
        </pc:spChg>
        <pc:spChg chg="mod">
          <ac:chgData name="Cabas, Karl Audison" userId="36fbaffa-ce9e-404e-a778-459fe5bf49fd" providerId="ADAL" clId="{69E904A3-8FA3-4F65-AB6B-1A5E9F98BA3B}" dt="2021-05-12T06:10:59.341" v="2033" actId="14100"/>
          <ac:spMkLst>
            <pc:docMk/>
            <pc:sldMk cId="469653676" sldId="289"/>
            <ac:spMk id="55" creationId="{1A634043-C3F7-4F2F-840C-E3D455BD17F8}"/>
          </ac:spMkLst>
        </pc:spChg>
        <pc:graphicFrameChg chg="mod modGraphic">
          <ac:chgData name="Cabas, Karl Audison" userId="36fbaffa-ce9e-404e-a778-459fe5bf49fd" providerId="ADAL" clId="{69E904A3-8FA3-4F65-AB6B-1A5E9F98BA3B}" dt="2021-05-12T06:10:59.341" v="2033" actId="14100"/>
          <ac:graphicFrameMkLst>
            <pc:docMk/>
            <pc:sldMk cId="469653676" sldId="289"/>
            <ac:graphicFrameMk id="40" creationId="{FEA97FBE-AE9C-470F-8E7D-C4C6AA2E4B50}"/>
          </ac:graphicFrameMkLst>
        </pc:graphicFrameChg>
        <pc:picChg chg="mod">
          <ac:chgData name="Cabas, Karl Audison" userId="36fbaffa-ce9e-404e-a778-459fe5bf49fd" providerId="ADAL" clId="{69E904A3-8FA3-4F65-AB6B-1A5E9F98BA3B}" dt="2021-05-12T06:10:59.341" v="2033" actId="14100"/>
          <ac:picMkLst>
            <pc:docMk/>
            <pc:sldMk cId="469653676" sldId="289"/>
            <ac:picMk id="13" creationId="{CE2EEF21-0DD1-4A73-98CA-88F84F2A4CBB}"/>
          </ac:picMkLst>
        </pc:picChg>
        <pc:picChg chg="mod">
          <ac:chgData name="Cabas, Karl Audison" userId="36fbaffa-ce9e-404e-a778-459fe5bf49fd" providerId="ADAL" clId="{69E904A3-8FA3-4F65-AB6B-1A5E9F98BA3B}" dt="2021-05-12T06:10:59.341" v="2033" actId="14100"/>
          <ac:picMkLst>
            <pc:docMk/>
            <pc:sldMk cId="469653676" sldId="289"/>
            <ac:picMk id="35" creationId="{173A2BC6-9F9D-44F3-ACB1-4F40FA7DFB6D}"/>
          </ac:picMkLst>
        </pc:picChg>
        <pc:picChg chg="mod">
          <ac:chgData name="Cabas, Karl Audison" userId="36fbaffa-ce9e-404e-a778-459fe5bf49fd" providerId="ADAL" clId="{69E904A3-8FA3-4F65-AB6B-1A5E9F98BA3B}" dt="2021-05-12T06:10:59.341" v="2033" actId="14100"/>
          <ac:picMkLst>
            <pc:docMk/>
            <pc:sldMk cId="469653676" sldId="289"/>
            <ac:picMk id="45" creationId="{23644CC2-076E-4F41-BBC2-E2E0B192E19D}"/>
          </ac:picMkLst>
        </pc:picChg>
        <pc:picChg chg="mod">
          <ac:chgData name="Cabas, Karl Audison" userId="36fbaffa-ce9e-404e-a778-459fe5bf49fd" providerId="ADAL" clId="{69E904A3-8FA3-4F65-AB6B-1A5E9F98BA3B}" dt="2021-05-12T06:11:04.941" v="2036" actId="1076"/>
          <ac:picMkLst>
            <pc:docMk/>
            <pc:sldMk cId="469653676" sldId="289"/>
            <ac:picMk id="47" creationId="{DEF35EE5-A9EA-40AF-A944-8FABA3E7D2A5}"/>
          </ac:picMkLst>
        </pc:picChg>
        <pc:cxnChg chg="del mod">
          <ac:chgData name="Cabas, Karl Audison" userId="36fbaffa-ce9e-404e-a778-459fe5bf49fd" providerId="ADAL" clId="{69E904A3-8FA3-4F65-AB6B-1A5E9F98BA3B}" dt="2021-05-12T05:29:27.691" v="692" actId="478"/>
          <ac:cxnSpMkLst>
            <pc:docMk/>
            <pc:sldMk cId="469653676" sldId="289"/>
            <ac:cxnSpMk id="18" creationId="{B8A33422-F72B-4A96-8B3E-CB1A0B6E2F8A}"/>
          </ac:cxnSpMkLst>
        </pc:cxnChg>
        <pc:cxnChg chg="mod">
          <ac:chgData name="Cabas, Karl Audison" userId="36fbaffa-ce9e-404e-a778-459fe5bf49fd" providerId="ADAL" clId="{69E904A3-8FA3-4F65-AB6B-1A5E9F98BA3B}" dt="2021-05-12T06:10:59.341" v="2033" actId="14100"/>
          <ac:cxnSpMkLst>
            <pc:docMk/>
            <pc:sldMk cId="469653676" sldId="289"/>
            <ac:cxnSpMk id="26" creationId="{0C3C2B30-5169-4893-A1FB-89C1D0E62043}"/>
          </ac:cxnSpMkLst>
        </pc:cxnChg>
        <pc:cxnChg chg="mod">
          <ac:chgData name="Cabas, Karl Audison" userId="36fbaffa-ce9e-404e-a778-459fe5bf49fd" providerId="ADAL" clId="{69E904A3-8FA3-4F65-AB6B-1A5E9F98BA3B}" dt="2021-05-12T06:10:59.341" v="2033" actId="14100"/>
          <ac:cxnSpMkLst>
            <pc:docMk/>
            <pc:sldMk cId="469653676" sldId="289"/>
            <ac:cxnSpMk id="48" creationId="{85746F22-BD65-436A-B2B8-04C953D43E33}"/>
          </ac:cxnSpMkLst>
        </pc:cxnChg>
      </pc:sldChg>
      <pc:sldChg chg="addSp delSp modSp mod">
        <pc:chgData name="Cabas, Karl Audison" userId="36fbaffa-ce9e-404e-a778-459fe5bf49fd" providerId="ADAL" clId="{69E904A3-8FA3-4F65-AB6B-1A5E9F98BA3B}" dt="2021-05-12T06:19:21.344" v="2186" actId="1076"/>
        <pc:sldMkLst>
          <pc:docMk/>
          <pc:sldMk cId="3655381541" sldId="290"/>
        </pc:sldMkLst>
        <pc:spChg chg="add del mod">
          <ac:chgData name="Cabas, Karl Audison" userId="36fbaffa-ce9e-404e-a778-459fe5bf49fd" providerId="ADAL" clId="{69E904A3-8FA3-4F65-AB6B-1A5E9F98BA3B}" dt="2021-05-12T05:39:04.077" v="987"/>
          <ac:spMkLst>
            <pc:docMk/>
            <pc:sldMk cId="3655381541" sldId="290"/>
            <ac:spMk id="2" creationId="{1753D977-2A20-49F8-ABD0-6322309BFF72}"/>
          </ac:spMkLst>
        </pc:spChg>
        <pc:spChg chg="mod">
          <ac:chgData name="Cabas, Karl Audison" userId="36fbaffa-ce9e-404e-a778-459fe5bf49fd" providerId="ADAL" clId="{69E904A3-8FA3-4F65-AB6B-1A5E9F98BA3B}" dt="2021-05-12T06:19:13.513" v="2184" actId="1076"/>
          <ac:spMkLst>
            <pc:docMk/>
            <pc:sldMk cId="3655381541" sldId="290"/>
            <ac:spMk id="13" creationId="{2F15FD39-479D-464A-9B11-97C54F8D3883}"/>
          </ac:spMkLst>
        </pc:spChg>
        <pc:spChg chg="mod">
          <ac:chgData name="Cabas, Karl Audison" userId="36fbaffa-ce9e-404e-a778-459fe5bf49fd" providerId="ADAL" clId="{69E904A3-8FA3-4F65-AB6B-1A5E9F98BA3B}" dt="2021-05-12T06:19:02.234" v="2172" actId="1076"/>
          <ac:spMkLst>
            <pc:docMk/>
            <pc:sldMk cId="3655381541" sldId="290"/>
            <ac:spMk id="19" creationId="{48CAAA05-6A9E-4F9C-B9A7-6083F70F2577}"/>
          </ac:spMkLst>
        </pc:spChg>
        <pc:spChg chg="mod">
          <ac:chgData name="Cabas, Karl Audison" userId="36fbaffa-ce9e-404e-a778-459fe5bf49fd" providerId="ADAL" clId="{69E904A3-8FA3-4F65-AB6B-1A5E9F98BA3B}" dt="2021-05-12T06:19:21.344" v="2186" actId="1076"/>
          <ac:spMkLst>
            <pc:docMk/>
            <pc:sldMk cId="3655381541" sldId="290"/>
            <ac:spMk id="21" creationId="{CB5B2EA9-FE5E-4357-9EB3-948FF27E2E7B}"/>
          </ac:spMkLst>
        </pc:spChg>
        <pc:spChg chg="mod">
          <ac:chgData name="Cabas, Karl Audison" userId="36fbaffa-ce9e-404e-a778-459fe5bf49fd" providerId="ADAL" clId="{69E904A3-8FA3-4F65-AB6B-1A5E9F98BA3B}" dt="2021-05-12T05:38:50.976" v="985" actId="20577"/>
          <ac:spMkLst>
            <pc:docMk/>
            <pc:sldMk cId="3655381541" sldId="290"/>
            <ac:spMk id="29" creationId="{34FB64ED-49D5-4FC1-BDE5-820697CF24C8}"/>
          </ac:spMkLst>
        </pc:spChg>
        <pc:spChg chg="mod">
          <ac:chgData name="Cabas, Karl Audison" userId="36fbaffa-ce9e-404e-a778-459fe5bf49fd" providerId="ADAL" clId="{69E904A3-8FA3-4F65-AB6B-1A5E9F98BA3B}" dt="2021-05-12T06:12:44.114" v="2098" actId="1076"/>
          <ac:spMkLst>
            <pc:docMk/>
            <pc:sldMk cId="3655381541" sldId="290"/>
            <ac:spMk id="30" creationId="{C653187B-CE31-4584-A361-C61769508084}"/>
          </ac:spMkLst>
        </pc:spChg>
        <pc:spChg chg="mod">
          <ac:chgData name="Cabas, Karl Audison" userId="36fbaffa-ce9e-404e-a778-459fe5bf49fd" providerId="ADAL" clId="{69E904A3-8FA3-4F65-AB6B-1A5E9F98BA3B}" dt="2021-05-12T06:12:56.068" v="2103" actId="1076"/>
          <ac:spMkLst>
            <pc:docMk/>
            <pc:sldMk cId="3655381541" sldId="290"/>
            <ac:spMk id="31" creationId="{C267DF1A-6D9B-4F19-8809-3D374AACCFB5}"/>
          </ac:spMkLst>
        </pc:spChg>
        <pc:spChg chg="add del mod">
          <ac:chgData name="Cabas, Karl Audison" userId="36fbaffa-ce9e-404e-a778-459fe5bf49fd" providerId="ADAL" clId="{69E904A3-8FA3-4F65-AB6B-1A5E9F98BA3B}" dt="2021-05-12T06:12:33.502" v="2095" actId="478"/>
          <ac:spMkLst>
            <pc:docMk/>
            <pc:sldMk cId="3655381541" sldId="290"/>
            <ac:spMk id="34" creationId="{5F2FC5FD-CFBF-4525-8248-CB4B00C537EC}"/>
          </ac:spMkLst>
        </pc:spChg>
        <pc:graphicFrameChg chg="add mod modGraphic">
          <ac:chgData name="Cabas, Karl Audison" userId="36fbaffa-ce9e-404e-a778-459fe5bf49fd" providerId="ADAL" clId="{69E904A3-8FA3-4F65-AB6B-1A5E9F98BA3B}" dt="2021-05-12T05:39:37.802" v="995" actId="1076"/>
          <ac:graphicFrameMkLst>
            <pc:docMk/>
            <pc:sldMk cId="3655381541" sldId="290"/>
            <ac:graphicFrameMk id="33" creationId="{5AA8E610-7365-4C94-9D87-D56165143734}"/>
          </ac:graphicFrameMkLst>
        </pc:graphicFrameChg>
        <pc:picChg chg="mod">
          <ac:chgData name="Cabas, Karl Audison" userId="36fbaffa-ce9e-404e-a778-459fe5bf49fd" providerId="ADAL" clId="{69E904A3-8FA3-4F65-AB6B-1A5E9F98BA3B}" dt="2021-05-12T06:12:52.950" v="2102" actId="1076"/>
          <ac:picMkLst>
            <pc:docMk/>
            <pc:sldMk cId="3655381541" sldId="290"/>
            <ac:picMk id="28" creationId="{F4F46A54-342A-4A6A-BF4D-01D09366013C}"/>
          </ac:picMkLst>
        </pc:picChg>
      </pc:sldChg>
      <pc:sldChg chg="addSp delSp modSp mod">
        <pc:chgData name="Cabas, Karl Audison" userId="36fbaffa-ce9e-404e-a778-459fe5bf49fd" providerId="ADAL" clId="{69E904A3-8FA3-4F65-AB6B-1A5E9F98BA3B}" dt="2021-05-14T06:17:44.952" v="3479" actId="20577"/>
        <pc:sldMkLst>
          <pc:docMk/>
          <pc:sldMk cId="2724877608" sldId="291"/>
        </pc:sldMkLst>
        <pc:spChg chg="mod">
          <ac:chgData name="Cabas, Karl Audison" userId="36fbaffa-ce9e-404e-a778-459fe5bf49fd" providerId="ADAL" clId="{69E904A3-8FA3-4F65-AB6B-1A5E9F98BA3B}" dt="2021-05-12T06:20:44.001" v="2234" actId="1076"/>
          <ac:spMkLst>
            <pc:docMk/>
            <pc:sldMk cId="2724877608" sldId="291"/>
            <ac:spMk id="9" creationId="{824DC7B3-44FD-4DA2-ABC2-81FB94D73987}"/>
          </ac:spMkLst>
        </pc:spChg>
        <pc:spChg chg="mod">
          <ac:chgData name="Cabas, Karl Audison" userId="36fbaffa-ce9e-404e-a778-459fe5bf49fd" providerId="ADAL" clId="{69E904A3-8FA3-4F65-AB6B-1A5E9F98BA3B}" dt="2021-05-12T06:20:47.428" v="2235" actId="1076"/>
          <ac:spMkLst>
            <pc:docMk/>
            <pc:sldMk cId="2724877608" sldId="291"/>
            <ac:spMk id="13" creationId="{17837C7C-387C-4FD2-9FC8-228417080489}"/>
          </ac:spMkLst>
        </pc:spChg>
        <pc:spChg chg="mod">
          <ac:chgData name="Cabas, Karl Audison" userId="36fbaffa-ce9e-404e-a778-459fe5bf49fd" providerId="ADAL" clId="{69E904A3-8FA3-4F65-AB6B-1A5E9F98BA3B}" dt="2021-05-12T06:20:44.001" v="2234" actId="1076"/>
          <ac:spMkLst>
            <pc:docMk/>
            <pc:sldMk cId="2724877608" sldId="291"/>
            <ac:spMk id="15" creationId="{CF76F309-243E-4860-B3B8-326C1FF8733F}"/>
          </ac:spMkLst>
        </pc:spChg>
        <pc:spChg chg="mod">
          <ac:chgData name="Cabas, Karl Audison" userId="36fbaffa-ce9e-404e-a778-459fe5bf49fd" providerId="ADAL" clId="{69E904A3-8FA3-4F65-AB6B-1A5E9F98BA3B}" dt="2021-05-12T06:21:13.514" v="2252" actId="14100"/>
          <ac:spMkLst>
            <pc:docMk/>
            <pc:sldMk cId="2724877608" sldId="291"/>
            <ac:spMk id="21" creationId="{E8D26ABC-E024-4CFC-831D-F5C01BF417E7}"/>
          </ac:spMkLst>
        </pc:spChg>
        <pc:spChg chg="mod">
          <ac:chgData name="Cabas, Karl Audison" userId="36fbaffa-ce9e-404e-a778-459fe5bf49fd" providerId="ADAL" clId="{69E904A3-8FA3-4F65-AB6B-1A5E9F98BA3B}" dt="2021-05-12T06:21:09.643" v="2251" actId="14100"/>
          <ac:spMkLst>
            <pc:docMk/>
            <pc:sldMk cId="2724877608" sldId="291"/>
            <ac:spMk id="22" creationId="{CD5D039F-7E64-4ECB-A830-C1426D4CD726}"/>
          </ac:spMkLst>
        </pc:spChg>
        <pc:spChg chg="add del mod ord">
          <ac:chgData name="Cabas, Karl Audison" userId="36fbaffa-ce9e-404e-a778-459fe5bf49fd" providerId="ADAL" clId="{69E904A3-8FA3-4F65-AB6B-1A5E9F98BA3B}" dt="2021-05-14T04:39:14.583" v="3379" actId="207"/>
          <ac:spMkLst>
            <pc:docMk/>
            <pc:sldMk cId="2724877608" sldId="291"/>
            <ac:spMk id="27" creationId="{A15BF5E8-6C99-49B2-AAC5-E8A1B437B33B}"/>
          </ac:spMkLst>
        </pc:spChg>
        <pc:spChg chg="mod">
          <ac:chgData name="Cabas, Karl Audison" userId="36fbaffa-ce9e-404e-a778-459fe5bf49fd" providerId="ADAL" clId="{69E904A3-8FA3-4F65-AB6B-1A5E9F98BA3B}" dt="2021-05-14T06:17:44.952" v="3479" actId="20577"/>
          <ac:spMkLst>
            <pc:docMk/>
            <pc:sldMk cId="2724877608" sldId="291"/>
            <ac:spMk id="31" creationId="{01F7154E-A0FF-4A6E-899D-FCAF51E3CF85}"/>
          </ac:spMkLst>
        </pc:spChg>
        <pc:spChg chg="add mod">
          <ac:chgData name="Cabas, Karl Audison" userId="36fbaffa-ce9e-404e-a778-459fe5bf49fd" providerId="ADAL" clId="{69E904A3-8FA3-4F65-AB6B-1A5E9F98BA3B}" dt="2021-05-12T06:24:59.220" v="2334" actId="208"/>
          <ac:spMkLst>
            <pc:docMk/>
            <pc:sldMk cId="2724877608" sldId="291"/>
            <ac:spMk id="34" creationId="{3C6106A0-2718-4BFC-A470-A4CCB7080542}"/>
          </ac:spMkLst>
        </pc:spChg>
        <pc:spChg chg="add mod">
          <ac:chgData name="Cabas, Karl Audison" userId="36fbaffa-ce9e-404e-a778-459fe5bf49fd" providerId="ADAL" clId="{69E904A3-8FA3-4F65-AB6B-1A5E9F98BA3B}" dt="2021-05-12T06:25:04.967" v="2335" actId="208"/>
          <ac:spMkLst>
            <pc:docMk/>
            <pc:sldMk cId="2724877608" sldId="291"/>
            <ac:spMk id="35" creationId="{5D974F84-4A9C-4826-9356-CE01086BB2D9}"/>
          </ac:spMkLst>
        </pc:spChg>
        <pc:spChg chg="add mod">
          <ac:chgData name="Cabas, Karl Audison" userId="36fbaffa-ce9e-404e-a778-459fe5bf49fd" providerId="ADAL" clId="{69E904A3-8FA3-4F65-AB6B-1A5E9F98BA3B}" dt="2021-05-12T06:24:43.170" v="2332" actId="1076"/>
          <ac:spMkLst>
            <pc:docMk/>
            <pc:sldMk cId="2724877608" sldId="291"/>
            <ac:spMk id="36" creationId="{11EEAA47-8103-40D6-AFE0-58C33D39A401}"/>
          </ac:spMkLst>
        </pc:spChg>
        <pc:spChg chg="add mod">
          <ac:chgData name="Cabas, Karl Audison" userId="36fbaffa-ce9e-404e-a778-459fe5bf49fd" providerId="ADAL" clId="{69E904A3-8FA3-4F65-AB6B-1A5E9F98BA3B}" dt="2021-05-12T06:23:18.100" v="2310" actId="1076"/>
          <ac:spMkLst>
            <pc:docMk/>
            <pc:sldMk cId="2724877608" sldId="291"/>
            <ac:spMk id="37" creationId="{066C7D6C-751D-4AC9-B3AF-36191CEF63B3}"/>
          </ac:spMkLst>
        </pc:spChg>
        <pc:spChg chg="add mod">
          <ac:chgData name="Cabas, Karl Audison" userId="36fbaffa-ce9e-404e-a778-459fe5bf49fd" providerId="ADAL" clId="{69E904A3-8FA3-4F65-AB6B-1A5E9F98BA3B}" dt="2021-05-14T04:40:29.277" v="3383" actId="20577"/>
          <ac:spMkLst>
            <pc:docMk/>
            <pc:sldMk cId="2724877608" sldId="291"/>
            <ac:spMk id="49" creationId="{8A9D0CF6-558D-437D-9730-73A80D309078}"/>
          </ac:spMkLst>
        </pc:spChg>
        <pc:graphicFrameChg chg="mod ord modGraphic">
          <ac:chgData name="Cabas, Karl Audison" userId="36fbaffa-ce9e-404e-a778-459fe5bf49fd" providerId="ADAL" clId="{69E904A3-8FA3-4F65-AB6B-1A5E9F98BA3B}" dt="2021-05-12T06:18:18.704" v="2154" actId="1076"/>
          <ac:graphicFrameMkLst>
            <pc:docMk/>
            <pc:sldMk cId="2724877608" sldId="291"/>
            <ac:graphicFrameMk id="20" creationId="{CC563633-231A-4F3C-BD42-21EB5DF4D0F9}"/>
          </ac:graphicFrameMkLst>
        </pc:graphicFrameChg>
        <pc:picChg chg="mod">
          <ac:chgData name="Cabas, Karl Audison" userId="36fbaffa-ce9e-404e-a778-459fe5bf49fd" providerId="ADAL" clId="{69E904A3-8FA3-4F65-AB6B-1A5E9F98BA3B}" dt="2021-05-12T06:20:44.001" v="2234" actId="1076"/>
          <ac:picMkLst>
            <pc:docMk/>
            <pc:sldMk cId="2724877608" sldId="291"/>
            <ac:picMk id="23" creationId="{4D68D180-404E-48C9-A8EF-34A135D559F2}"/>
          </ac:picMkLst>
        </pc:picChg>
        <pc:picChg chg="mod">
          <ac:chgData name="Cabas, Karl Audison" userId="36fbaffa-ce9e-404e-a778-459fe5bf49fd" providerId="ADAL" clId="{69E904A3-8FA3-4F65-AB6B-1A5E9F98BA3B}" dt="2021-05-12T06:20:47.428" v="2235" actId="1076"/>
          <ac:picMkLst>
            <pc:docMk/>
            <pc:sldMk cId="2724877608" sldId="291"/>
            <ac:picMk id="24" creationId="{B7131E81-9ACC-4FB1-B832-2EEB32372BA8}"/>
          </ac:picMkLst>
        </pc:picChg>
        <pc:picChg chg="add mod modCrop">
          <ac:chgData name="Cabas, Karl Audison" userId="36fbaffa-ce9e-404e-a778-459fe5bf49fd" providerId="ADAL" clId="{69E904A3-8FA3-4F65-AB6B-1A5E9F98BA3B}" dt="2021-05-12T06:20:50.548" v="2236" actId="14100"/>
          <ac:picMkLst>
            <pc:docMk/>
            <pc:sldMk cId="2724877608" sldId="291"/>
            <ac:picMk id="33" creationId="{23DBCB4E-ADCE-46CF-A5BD-8839C7C78ED3}"/>
          </ac:picMkLst>
        </pc:picChg>
        <pc:cxnChg chg="add mod">
          <ac:chgData name="Cabas, Karl Audison" userId="36fbaffa-ce9e-404e-a778-459fe5bf49fd" providerId="ADAL" clId="{69E904A3-8FA3-4F65-AB6B-1A5E9F98BA3B}" dt="2021-05-12T06:23:56.653" v="2321" actId="14100"/>
          <ac:cxnSpMkLst>
            <pc:docMk/>
            <pc:sldMk cId="2724877608" sldId="291"/>
            <ac:cxnSpMk id="38" creationId="{07E208F3-6684-46F0-9FA8-93D94376A868}"/>
          </ac:cxnSpMkLst>
        </pc:cxnChg>
        <pc:cxnChg chg="add mod">
          <ac:chgData name="Cabas, Karl Audison" userId="36fbaffa-ce9e-404e-a778-459fe5bf49fd" providerId="ADAL" clId="{69E904A3-8FA3-4F65-AB6B-1A5E9F98BA3B}" dt="2021-05-12T06:25:11.369" v="2336" actId="14100"/>
          <ac:cxnSpMkLst>
            <pc:docMk/>
            <pc:sldMk cId="2724877608" sldId="291"/>
            <ac:cxnSpMk id="39" creationId="{FFE6A977-08B7-4097-A5AD-A8CF5B441CA1}"/>
          </ac:cxnSpMkLst>
        </pc:cxnChg>
        <pc:cxnChg chg="add mod">
          <ac:chgData name="Cabas, Karl Audison" userId="36fbaffa-ce9e-404e-a778-459fe5bf49fd" providerId="ADAL" clId="{69E904A3-8FA3-4F65-AB6B-1A5E9F98BA3B}" dt="2021-05-12T06:24:59.220" v="2334" actId="208"/>
          <ac:cxnSpMkLst>
            <pc:docMk/>
            <pc:sldMk cId="2724877608" sldId="291"/>
            <ac:cxnSpMk id="40" creationId="{FE69DBE7-D2A5-4C4C-B2C8-CB41765D5ACB}"/>
          </ac:cxnSpMkLst>
        </pc:cxnChg>
        <pc:cxnChg chg="add mod">
          <ac:chgData name="Cabas, Karl Audison" userId="36fbaffa-ce9e-404e-a778-459fe5bf49fd" providerId="ADAL" clId="{69E904A3-8FA3-4F65-AB6B-1A5E9F98BA3B}" dt="2021-05-12T06:25:04.967" v="2335" actId="208"/>
          <ac:cxnSpMkLst>
            <pc:docMk/>
            <pc:sldMk cId="2724877608" sldId="291"/>
            <ac:cxnSpMk id="43" creationId="{B8C1D717-A2E2-4089-8026-196C28E7E962}"/>
          </ac:cxnSpMkLst>
        </pc:cxnChg>
      </pc:sldChg>
      <pc:sldChg chg="addSp delSp modSp mod">
        <pc:chgData name="Cabas, Karl Audison" userId="36fbaffa-ce9e-404e-a778-459fe5bf49fd" providerId="ADAL" clId="{69E904A3-8FA3-4F65-AB6B-1A5E9F98BA3B}" dt="2021-05-12T06:06:07.074" v="1932" actId="1076"/>
        <pc:sldMkLst>
          <pc:docMk/>
          <pc:sldMk cId="950082947" sldId="293"/>
        </pc:sldMkLst>
        <pc:spChg chg="mod">
          <ac:chgData name="Cabas, Karl Audison" userId="36fbaffa-ce9e-404e-a778-459fe5bf49fd" providerId="ADAL" clId="{69E904A3-8FA3-4F65-AB6B-1A5E9F98BA3B}" dt="2021-05-12T06:05:08.366" v="1863" actId="20577"/>
          <ac:spMkLst>
            <pc:docMk/>
            <pc:sldMk cId="950082947" sldId="293"/>
            <ac:spMk id="2" creationId="{FA71945F-4EF5-4200-8E85-E20AC31D7D17}"/>
          </ac:spMkLst>
        </pc:spChg>
        <pc:spChg chg="mod">
          <ac:chgData name="Cabas, Karl Audison" userId="36fbaffa-ce9e-404e-a778-459fe5bf49fd" providerId="ADAL" clId="{69E904A3-8FA3-4F65-AB6B-1A5E9F98BA3B}" dt="2021-05-12T05:59:06.778" v="1535" actId="20577"/>
          <ac:spMkLst>
            <pc:docMk/>
            <pc:sldMk cId="950082947" sldId="293"/>
            <ac:spMk id="8" creationId="{1F111FCA-2E68-4A7A-A492-64A945E58559}"/>
          </ac:spMkLst>
        </pc:spChg>
        <pc:spChg chg="mod">
          <ac:chgData name="Cabas, Karl Audison" userId="36fbaffa-ce9e-404e-a778-459fe5bf49fd" providerId="ADAL" clId="{69E904A3-8FA3-4F65-AB6B-1A5E9F98BA3B}" dt="2021-05-12T06:04:24.608" v="1803" actId="1076"/>
          <ac:spMkLst>
            <pc:docMk/>
            <pc:sldMk cId="950082947" sldId="293"/>
            <ac:spMk id="13" creationId="{27AD219B-EEA4-4AED-BA5C-67C88324BA6D}"/>
          </ac:spMkLst>
        </pc:spChg>
        <pc:spChg chg="mod">
          <ac:chgData name="Cabas, Karl Audison" userId="36fbaffa-ce9e-404e-a778-459fe5bf49fd" providerId="ADAL" clId="{69E904A3-8FA3-4F65-AB6B-1A5E9F98BA3B}" dt="2021-05-12T05:59:21.591" v="1537" actId="164"/>
          <ac:spMkLst>
            <pc:docMk/>
            <pc:sldMk cId="950082947" sldId="293"/>
            <ac:spMk id="16" creationId="{D332DE2D-5EEB-451A-BC9D-202BEF0AE067}"/>
          </ac:spMkLst>
        </pc:spChg>
        <pc:spChg chg="mod">
          <ac:chgData name="Cabas, Karl Audison" userId="36fbaffa-ce9e-404e-a778-459fe5bf49fd" providerId="ADAL" clId="{69E904A3-8FA3-4F65-AB6B-1A5E9F98BA3B}" dt="2021-05-12T05:59:21.591" v="1537" actId="164"/>
          <ac:spMkLst>
            <pc:docMk/>
            <pc:sldMk cId="950082947" sldId="293"/>
            <ac:spMk id="17" creationId="{B313EC07-EC7E-4204-98DC-5BB8675483D6}"/>
          </ac:spMkLst>
        </pc:spChg>
        <pc:spChg chg="add mod">
          <ac:chgData name="Cabas, Karl Audison" userId="36fbaffa-ce9e-404e-a778-459fe5bf49fd" providerId="ADAL" clId="{69E904A3-8FA3-4F65-AB6B-1A5E9F98BA3B}" dt="2021-05-12T06:05:32.212" v="1868" actId="1076"/>
          <ac:spMkLst>
            <pc:docMk/>
            <pc:sldMk cId="950082947" sldId="293"/>
            <ac:spMk id="20" creationId="{06FF44BB-2C17-41C5-9A2F-6B48AEAF0394}"/>
          </ac:spMkLst>
        </pc:spChg>
        <pc:spChg chg="add mod">
          <ac:chgData name="Cabas, Karl Audison" userId="36fbaffa-ce9e-404e-a778-459fe5bf49fd" providerId="ADAL" clId="{69E904A3-8FA3-4F65-AB6B-1A5E9F98BA3B}" dt="2021-05-12T06:05:06.172" v="1862" actId="20577"/>
          <ac:spMkLst>
            <pc:docMk/>
            <pc:sldMk cId="950082947" sldId="293"/>
            <ac:spMk id="21" creationId="{721C72EB-BA6B-4955-8CD8-CB885C0E44A9}"/>
          </ac:spMkLst>
        </pc:spChg>
        <pc:spChg chg="add mod">
          <ac:chgData name="Cabas, Karl Audison" userId="36fbaffa-ce9e-404e-a778-459fe5bf49fd" providerId="ADAL" clId="{69E904A3-8FA3-4F65-AB6B-1A5E9F98BA3B}" dt="2021-05-12T06:06:02.773" v="1930" actId="1076"/>
          <ac:spMkLst>
            <pc:docMk/>
            <pc:sldMk cId="950082947" sldId="293"/>
            <ac:spMk id="22" creationId="{F126201A-E0D5-414B-9BC4-17070824B1D4}"/>
          </ac:spMkLst>
        </pc:spChg>
        <pc:spChg chg="add mod">
          <ac:chgData name="Cabas, Karl Audison" userId="36fbaffa-ce9e-404e-a778-459fe5bf49fd" providerId="ADAL" clId="{69E904A3-8FA3-4F65-AB6B-1A5E9F98BA3B}" dt="2021-05-12T06:06:07.074" v="1932" actId="1076"/>
          <ac:spMkLst>
            <pc:docMk/>
            <pc:sldMk cId="950082947" sldId="293"/>
            <ac:spMk id="23" creationId="{67BA2C91-4F41-4580-B004-976383FEA6A4}"/>
          </ac:spMkLst>
        </pc:spChg>
        <pc:grpChg chg="add mod">
          <ac:chgData name="Cabas, Karl Audison" userId="36fbaffa-ce9e-404e-a778-459fe5bf49fd" providerId="ADAL" clId="{69E904A3-8FA3-4F65-AB6B-1A5E9F98BA3B}" dt="2021-05-12T05:59:56.378" v="1551" actId="1076"/>
          <ac:grpSpMkLst>
            <pc:docMk/>
            <pc:sldMk cId="950082947" sldId="293"/>
            <ac:grpSpMk id="3" creationId="{D50FE565-AC93-4AC4-A2BF-D1E304EB5242}"/>
          </ac:grpSpMkLst>
        </pc:grpChg>
        <pc:graphicFrameChg chg="mod">
          <ac:chgData name="Cabas, Karl Audison" userId="36fbaffa-ce9e-404e-a778-459fe5bf49fd" providerId="ADAL" clId="{69E904A3-8FA3-4F65-AB6B-1A5E9F98BA3B}" dt="2021-05-12T05:59:35.003" v="1543" actId="1076"/>
          <ac:graphicFrameMkLst>
            <pc:docMk/>
            <pc:sldMk cId="950082947" sldId="293"/>
            <ac:graphicFrameMk id="18" creationId="{4E7F1AFD-0038-47F5-A3C1-FEFA27FAEF8B}"/>
          </ac:graphicFrameMkLst>
        </pc:graphicFrameChg>
        <pc:graphicFrameChg chg="del">
          <ac:chgData name="Cabas, Karl Audison" userId="36fbaffa-ce9e-404e-a778-459fe5bf49fd" providerId="ADAL" clId="{69E904A3-8FA3-4F65-AB6B-1A5E9F98BA3B}" dt="2021-05-12T05:59:37.084" v="1544" actId="478"/>
          <ac:graphicFrameMkLst>
            <pc:docMk/>
            <pc:sldMk cId="950082947" sldId="293"/>
            <ac:graphicFrameMk id="19" creationId="{D97D250E-E00E-4A11-9A39-7435E0B9CE4A}"/>
          </ac:graphicFrameMkLst>
        </pc:graphicFrameChg>
        <pc:picChg chg="mod">
          <ac:chgData name="Cabas, Karl Audison" userId="36fbaffa-ce9e-404e-a778-459fe5bf49fd" providerId="ADAL" clId="{69E904A3-8FA3-4F65-AB6B-1A5E9F98BA3B}" dt="2021-05-12T05:59:31.913" v="1542" actId="14100"/>
          <ac:picMkLst>
            <pc:docMk/>
            <pc:sldMk cId="950082947" sldId="293"/>
            <ac:picMk id="7" creationId="{FB39CF31-BE45-4785-BF02-7358CC84A811}"/>
          </ac:picMkLst>
        </pc:picChg>
        <pc:picChg chg="mod">
          <ac:chgData name="Cabas, Karl Audison" userId="36fbaffa-ce9e-404e-a778-459fe5bf49fd" providerId="ADAL" clId="{69E904A3-8FA3-4F65-AB6B-1A5E9F98BA3B}" dt="2021-05-12T06:05:57.805" v="1926" actId="1076"/>
          <ac:picMkLst>
            <pc:docMk/>
            <pc:sldMk cId="950082947" sldId="293"/>
            <ac:picMk id="11" creationId="{C7D6FBBA-61AA-4122-A555-821BF9EC67F8}"/>
          </ac:picMkLst>
        </pc:picChg>
        <pc:picChg chg="mod">
          <ac:chgData name="Cabas, Karl Audison" userId="36fbaffa-ce9e-404e-a778-459fe5bf49fd" providerId="ADAL" clId="{69E904A3-8FA3-4F65-AB6B-1A5E9F98BA3B}" dt="2021-05-12T05:59:21.591" v="1537" actId="164"/>
          <ac:picMkLst>
            <pc:docMk/>
            <pc:sldMk cId="950082947" sldId="293"/>
            <ac:picMk id="15" creationId="{09BBBC84-8A2F-49AF-A3AD-1C759BB62A79}"/>
          </ac:picMkLst>
        </pc:picChg>
        <pc:cxnChg chg="mod">
          <ac:chgData name="Cabas, Karl Audison" userId="36fbaffa-ce9e-404e-a778-459fe5bf49fd" providerId="ADAL" clId="{69E904A3-8FA3-4F65-AB6B-1A5E9F98BA3B}" dt="2021-05-12T05:59:45.127" v="1547" actId="14100"/>
          <ac:cxnSpMkLst>
            <pc:docMk/>
            <pc:sldMk cId="950082947" sldId="293"/>
            <ac:cxnSpMk id="14" creationId="{7F5DFB8C-4849-4989-A23E-E4086C7666C6}"/>
          </ac:cxnSpMkLst>
        </pc:cxnChg>
      </pc:sldChg>
      <pc:sldChg chg="addSp modSp mod">
        <pc:chgData name="Cabas, Karl Audison" userId="36fbaffa-ce9e-404e-a778-459fe5bf49fd" providerId="ADAL" clId="{69E904A3-8FA3-4F65-AB6B-1A5E9F98BA3B}" dt="2021-05-14T04:37:27.676" v="3291" actId="1076"/>
        <pc:sldMkLst>
          <pc:docMk/>
          <pc:sldMk cId="1939901557" sldId="294"/>
        </pc:sldMkLst>
        <pc:spChg chg="mod">
          <ac:chgData name="Cabas, Karl Audison" userId="36fbaffa-ce9e-404e-a778-459fe5bf49fd" providerId="ADAL" clId="{69E904A3-8FA3-4F65-AB6B-1A5E9F98BA3B}" dt="2021-05-12T05:46:42.057" v="1300" actId="20577"/>
          <ac:spMkLst>
            <pc:docMk/>
            <pc:sldMk cId="1939901557" sldId="294"/>
            <ac:spMk id="2" creationId="{44653278-F3FB-479F-B4CD-8B54C5DB4C7E}"/>
          </ac:spMkLst>
        </pc:spChg>
        <pc:spChg chg="mod">
          <ac:chgData name="Cabas, Karl Audison" userId="36fbaffa-ce9e-404e-a778-459fe5bf49fd" providerId="ADAL" clId="{69E904A3-8FA3-4F65-AB6B-1A5E9F98BA3B}" dt="2021-05-12T05:46:46.431" v="1301" actId="20577"/>
          <ac:spMkLst>
            <pc:docMk/>
            <pc:sldMk cId="1939901557" sldId="294"/>
            <ac:spMk id="18" creationId="{BF9103E2-87FB-44CB-A4AF-FE23325E2B9C}"/>
          </ac:spMkLst>
        </pc:spChg>
        <pc:spChg chg="mod">
          <ac:chgData name="Cabas, Karl Audison" userId="36fbaffa-ce9e-404e-a778-459fe5bf49fd" providerId="ADAL" clId="{69E904A3-8FA3-4F65-AB6B-1A5E9F98BA3B}" dt="2021-05-14T04:35:05.059" v="3290" actId="20577"/>
          <ac:spMkLst>
            <pc:docMk/>
            <pc:sldMk cId="1939901557" sldId="294"/>
            <ac:spMk id="33" creationId="{8CEF6CF1-B97D-49E3-AF5B-0B7698A6F7E5}"/>
          </ac:spMkLst>
        </pc:spChg>
        <pc:spChg chg="mod">
          <ac:chgData name="Cabas, Karl Audison" userId="36fbaffa-ce9e-404e-a778-459fe5bf49fd" providerId="ADAL" clId="{69E904A3-8FA3-4F65-AB6B-1A5E9F98BA3B}" dt="2021-05-14T04:37:27.676" v="3291" actId="1076"/>
          <ac:spMkLst>
            <pc:docMk/>
            <pc:sldMk cId="1939901557" sldId="294"/>
            <ac:spMk id="35" creationId="{42C52870-15B1-40E8-9595-F34A4F1A3AB4}"/>
          </ac:spMkLst>
        </pc:spChg>
        <pc:graphicFrameChg chg="add mod">
          <ac:chgData name="Cabas, Karl Audison" userId="36fbaffa-ce9e-404e-a778-459fe5bf49fd" providerId="ADAL" clId="{69E904A3-8FA3-4F65-AB6B-1A5E9F98BA3B}" dt="2021-05-12T05:47:43.412" v="1303" actId="1076"/>
          <ac:graphicFrameMkLst>
            <pc:docMk/>
            <pc:sldMk cId="1939901557" sldId="294"/>
            <ac:graphicFrameMk id="34" creationId="{9C43696D-0F0A-4EEC-959F-4DD86516C8EF}"/>
          </ac:graphicFrameMkLst>
        </pc:graphicFrameChg>
      </pc:sldChg>
      <pc:sldChg chg="addSp delSp modSp mod">
        <pc:chgData name="Cabas, Karl Audison" userId="36fbaffa-ce9e-404e-a778-459fe5bf49fd" providerId="ADAL" clId="{69E904A3-8FA3-4F65-AB6B-1A5E9F98BA3B}" dt="2021-05-14T06:19:26.922" v="3580" actId="20577"/>
        <pc:sldMkLst>
          <pc:docMk/>
          <pc:sldMk cId="1893280761" sldId="296"/>
        </pc:sldMkLst>
        <pc:spChg chg="mod">
          <ac:chgData name="Cabas, Karl Audison" userId="36fbaffa-ce9e-404e-a778-459fe5bf49fd" providerId="ADAL" clId="{69E904A3-8FA3-4F65-AB6B-1A5E9F98BA3B}" dt="2021-05-12T06:27:44.184" v="2435" actId="1036"/>
          <ac:spMkLst>
            <pc:docMk/>
            <pc:sldMk cId="1893280761" sldId="296"/>
            <ac:spMk id="9" creationId="{4D67AD25-0A4D-456B-9877-9DFA3889C61F}"/>
          </ac:spMkLst>
        </pc:spChg>
        <pc:spChg chg="mod">
          <ac:chgData name="Cabas, Karl Audison" userId="36fbaffa-ce9e-404e-a778-459fe5bf49fd" providerId="ADAL" clId="{69E904A3-8FA3-4F65-AB6B-1A5E9F98BA3B}" dt="2021-05-14T06:19:06.757" v="3548" actId="1076"/>
          <ac:spMkLst>
            <pc:docMk/>
            <pc:sldMk cId="1893280761" sldId="296"/>
            <ac:spMk id="15" creationId="{B0FE57A5-DAB8-4226-A2C7-75A6D9106DAF}"/>
          </ac:spMkLst>
        </pc:spChg>
        <pc:spChg chg="add mod">
          <ac:chgData name="Cabas, Karl Audison" userId="36fbaffa-ce9e-404e-a778-459fe5bf49fd" providerId="ADAL" clId="{69E904A3-8FA3-4F65-AB6B-1A5E9F98BA3B}" dt="2021-05-12T06:27:22.603" v="2433" actId="14100"/>
          <ac:spMkLst>
            <pc:docMk/>
            <pc:sldMk cId="1893280761" sldId="296"/>
            <ac:spMk id="23" creationId="{65C62195-B2E6-4CBC-A109-C682C004B812}"/>
          </ac:spMkLst>
        </pc:spChg>
        <pc:spChg chg="mod">
          <ac:chgData name="Cabas, Karl Audison" userId="36fbaffa-ce9e-404e-a778-459fe5bf49fd" providerId="ADAL" clId="{69E904A3-8FA3-4F65-AB6B-1A5E9F98BA3B}" dt="2021-05-14T06:19:26.922" v="3580" actId="20577"/>
          <ac:spMkLst>
            <pc:docMk/>
            <pc:sldMk cId="1893280761" sldId="296"/>
            <ac:spMk id="24" creationId="{2E453A1F-89CC-46F6-8CE8-7A4F358F093E}"/>
          </ac:spMkLst>
        </pc:spChg>
        <pc:spChg chg="add mod">
          <ac:chgData name="Cabas, Karl Audison" userId="36fbaffa-ce9e-404e-a778-459fe5bf49fd" providerId="ADAL" clId="{69E904A3-8FA3-4F65-AB6B-1A5E9F98BA3B}" dt="2021-05-12T06:25:43.056" v="2344" actId="1076"/>
          <ac:spMkLst>
            <pc:docMk/>
            <pc:sldMk cId="1893280761" sldId="296"/>
            <ac:spMk id="27" creationId="{347D0F18-3F72-4DFE-AAB4-1AD8D4391C65}"/>
          </ac:spMkLst>
        </pc:spChg>
        <pc:spChg chg="add mod">
          <ac:chgData name="Cabas, Karl Audison" userId="36fbaffa-ce9e-404e-a778-459fe5bf49fd" providerId="ADAL" clId="{69E904A3-8FA3-4F65-AB6B-1A5E9F98BA3B}" dt="2021-05-12T06:26:01.999" v="2358" actId="20577"/>
          <ac:spMkLst>
            <pc:docMk/>
            <pc:sldMk cId="1893280761" sldId="296"/>
            <ac:spMk id="28" creationId="{BFC4F9AF-09ED-4BAE-8B6E-1C19358FEB9E}"/>
          </ac:spMkLst>
        </pc:spChg>
        <pc:spChg chg="add del mod">
          <ac:chgData name="Cabas, Karl Audison" userId="36fbaffa-ce9e-404e-a778-459fe5bf49fd" providerId="ADAL" clId="{69E904A3-8FA3-4F65-AB6B-1A5E9F98BA3B}" dt="2021-05-12T06:31:25.483" v="2572"/>
          <ac:spMkLst>
            <pc:docMk/>
            <pc:sldMk cId="1893280761" sldId="296"/>
            <ac:spMk id="29" creationId="{BF07D270-BB2D-4C39-BB14-B9A2A6A6134C}"/>
          </ac:spMkLst>
        </pc:spChg>
        <pc:graphicFrameChg chg="add mod modGraphic">
          <ac:chgData name="Cabas, Karl Audison" userId="36fbaffa-ce9e-404e-a778-459fe5bf49fd" providerId="ADAL" clId="{69E904A3-8FA3-4F65-AB6B-1A5E9F98BA3B}" dt="2021-05-12T06:32:41.269" v="2600" actId="1076"/>
          <ac:graphicFrameMkLst>
            <pc:docMk/>
            <pc:sldMk cId="1893280761" sldId="296"/>
            <ac:graphicFrameMk id="30" creationId="{1424D88C-45EE-42AB-8410-69681865DD07}"/>
          </ac:graphicFrameMkLst>
        </pc:graphicFrameChg>
      </pc:sldChg>
      <pc:sldChg chg="addSp delSp modSp mod ord">
        <pc:chgData name="Cabas, Karl Audison" userId="36fbaffa-ce9e-404e-a778-459fe5bf49fd" providerId="ADAL" clId="{69E904A3-8FA3-4F65-AB6B-1A5E9F98BA3B}" dt="2021-05-12T05:54:43.800" v="1533" actId="33524"/>
        <pc:sldMkLst>
          <pc:docMk/>
          <pc:sldMk cId="1732486133" sldId="297"/>
        </pc:sldMkLst>
        <pc:spChg chg="mod">
          <ac:chgData name="Cabas, Karl Audison" userId="36fbaffa-ce9e-404e-a778-459fe5bf49fd" providerId="ADAL" clId="{69E904A3-8FA3-4F65-AB6B-1A5E9F98BA3B}" dt="2021-05-12T05:52:26.388" v="1395" actId="1076"/>
          <ac:spMkLst>
            <pc:docMk/>
            <pc:sldMk cId="1732486133" sldId="297"/>
            <ac:spMk id="11" creationId="{94D05747-536E-415F-9973-909D7B3C6A9D}"/>
          </ac:spMkLst>
        </pc:spChg>
        <pc:spChg chg="mod">
          <ac:chgData name="Cabas, Karl Audison" userId="36fbaffa-ce9e-404e-a778-459fe5bf49fd" providerId="ADAL" clId="{69E904A3-8FA3-4F65-AB6B-1A5E9F98BA3B}" dt="2021-05-12T05:53:24.562" v="1493" actId="20577"/>
          <ac:spMkLst>
            <pc:docMk/>
            <pc:sldMk cId="1732486133" sldId="297"/>
            <ac:spMk id="12" creationId="{EF7F8A1D-C346-45E3-9C71-341A1EF0F6C7}"/>
          </ac:spMkLst>
        </pc:spChg>
        <pc:spChg chg="mod">
          <ac:chgData name="Cabas, Karl Audison" userId="36fbaffa-ce9e-404e-a778-459fe5bf49fd" providerId="ADAL" clId="{69E904A3-8FA3-4F65-AB6B-1A5E9F98BA3B}" dt="2021-05-12T05:54:43.800" v="1533" actId="33524"/>
          <ac:spMkLst>
            <pc:docMk/>
            <pc:sldMk cId="1732486133" sldId="297"/>
            <ac:spMk id="13" creationId="{1CF8EAE0-959C-4DAA-9156-CBF31A41999C}"/>
          </ac:spMkLst>
        </pc:spChg>
        <pc:spChg chg="del mod">
          <ac:chgData name="Cabas, Karl Audison" userId="36fbaffa-ce9e-404e-a778-459fe5bf49fd" providerId="ADAL" clId="{69E904A3-8FA3-4F65-AB6B-1A5E9F98BA3B}" dt="2021-05-12T05:52:31.337" v="1396" actId="478"/>
          <ac:spMkLst>
            <pc:docMk/>
            <pc:sldMk cId="1732486133" sldId="297"/>
            <ac:spMk id="15" creationId="{6ABE1144-2725-41A2-9082-C95D0D1B1640}"/>
          </ac:spMkLst>
        </pc:spChg>
        <pc:spChg chg="del">
          <ac:chgData name="Cabas, Karl Audison" userId="36fbaffa-ce9e-404e-a778-459fe5bf49fd" providerId="ADAL" clId="{69E904A3-8FA3-4F65-AB6B-1A5E9F98BA3B}" dt="2021-05-12T05:47:52.713" v="1306" actId="478"/>
          <ac:spMkLst>
            <pc:docMk/>
            <pc:sldMk cId="1732486133" sldId="297"/>
            <ac:spMk id="16" creationId="{98248A83-13E0-42CA-AFA9-B9ACFC8439F1}"/>
          </ac:spMkLst>
        </pc:spChg>
        <pc:spChg chg="add mod">
          <ac:chgData name="Cabas, Karl Audison" userId="36fbaffa-ce9e-404e-a778-459fe5bf49fd" providerId="ADAL" clId="{69E904A3-8FA3-4F65-AB6B-1A5E9F98BA3B}" dt="2021-05-12T05:52:26.388" v="1395" actId="1076"/>
          <ac:spMkLst>
            <pc:docMk/>
            <pc:sldMk cId="1732486133" sldId="297"/>
            <ac:spMk id="19" creationId="{A1404141-135C-4EC4-AD6C-A9CB219B394A}"/>
          </ac:spMkLst>
        </pc:spChg>
        <pc:spChg chg="add mod">
          <ac:chgData name="Cabas, Karl Audison" userId="36fbaffa-ce9e-404e-a778-459fe5bf49fd" providerId="ADAL" clId="{69E904A3-8FA3-4F65-AB6B-1A5E9F98BA3B}" dt="2021-05-12T05:52:34.426" v="1397" actId="1076"/>
          <ac:spMkLst>
            <pc:docMk/>
            <pc:sldMk cId="1732486133" sldId="297"/>
            <ac:spMk id="32" creationId="{3256746C-2C59-4E4B-993F-07EA621A7122}"/>
          </ac:spMkLst>
        </pc:spChg>
        <pc:graphicFrameChg chg="mod">
          <ac:chgData name="Cabas, Karl Audison" userId="36fbaffa-ce9e-404e-a778-459fe5bf49fd" providerId="ADAL" clId="{69E904A3-8FA3-4F65-AB6B-1A5E9F98BA3B}" dt="2021-05-12T05:52:26.388" v="1395" actId="1076"/>
          <ac:graphicFrameMkLst>
            <pc:docMk/>
            <pc:sldMk cId="1732486133" sldId="297"/>
            <ac:graphicFrameMk id="14" creationId="{006419B6-AA58-44E7-93DD-7A2E5CB489CE}"/>
          </ac:graphicFrameMkLst>
        </pc:graphicFrameChg>
        <pc:picChg chg="mod">
          <ac:chgData name="Cabas, Karl Audison" userId="36fbaffa-ce9e-404e-a778-459fe5bf49fd" providerId="ADAL" clId="{69E904A3-8FA3-4F65-AB6B-1A5E9F98BA3B}" dt="2021-05-12T05:52:26.388" v="1395" actId="1076"/>
          <ac:picMkLst>
            <pc:docMk/>
            <pc:sldMk cId="1732486133" sldId="297"/>
            <ac:picMk id="9" creationId="{6D42C59C-1925-4F8A-8436-9D6DE78AEDD5}"/>
          </ac:picMkLst>
        </pc:picChg>
        <pc:cxnChg chg="add mod">
          <ac:chgData name="Cabas, Karl Audison" userId="36fbaffa-ce9e-404e-a778-459fe5bf49fd" providerId="ADAL" clId="{69E904A3-8FA3-4F65-AB6B-1A5E9F98BA3B}" dt="2021-05-12T05:52:26.388" v="1395" actId="1076"/>
          <ac:cxnSpMkLst>
            <pc:docMk/>
            <pc:sldMk cId="1732486133" sldId="297"/>
            <ac:cxnSpMk id="18" creationId="{FE0E6C12-1FBA-46EA-9AB7-09D34985943B}"/>
          </ac:cxnSpMkLst>
        </pc:cxnChg>
        <pc:cxnChg chg="add mod">
          <ac:chgData name="Cabas, Karl Audison" userId="36fbaffa-ce9e-404e-a778-459fe5bf49fd" providerId="ADAL" clId="{69E904A3-8FA3-4F65-AB6B-1A5E9F98BA3B}" dt="2021-05-12T05:52:26.388" v="1395" actId="1076"/>
          <ac:cxnSpMkLst>
            <pc:docMk/>
            <pc:sldMk cId="1732486133" sldId="297"/>
            <ac:cxnSpMk id="21" creationId="{5C154060-3235-4483-AE26-7B883795C59A}"/>
          </ac:cxnSpMkLst>
        </pc:cxnChg>
        <pc:cxnChg chg="add mod">
          <ac:chgData name="Cabas, Karl Audison" userId="36fbaffa-ce9e-404e-a778-459fe5bf49fd" providerId="ADAL" clId="{69E904A3-8FA3-4F65-AB6B-1A5E9F98BA3B}" dt="2021-05-12T05:52:53.875" v="1402" actId="208"/>
          <ac:cxnSpMkLst>
            <pc:docMk/>
            <pc:sldMk cId="1732486133" sldId="297"/>
            <ac:cxnSpMk id="30" creationId="{DD1398F9-A819-4A61-8B91-C903FC8F4AF6}"/>
          </ac:cxnSpMkLst>
        </pc:cxnChg>
        <pc:cxnChg chg="add mod">
          <ac:chgData name="Cabas, Karl Audison" userId="36fbaffa-ce9e-404e-a778-459fe5bf49fd" providerId="ADAL" clId="{69E904A3-8FA3-4F65-AB6B-1A5E9F98BA3B}" dt="2021-05-12T05:52:55.922" v="1403" actId="208"/>
          <ac:cxnSpMkLst>
            <pc:docMk/>
            <pc:sldMk cId="1732486133" sldId="297"/>
            <ac:cxnSpMk id="31" creationId="{36CA0776-DFA8-491D-9973-FF769742C0D3}"/>
          </ac:cxnSpMkLst>
        </pc:cxnChg>
        <pc:cxnChg chg="add mod">
          <ac:chgData name="Cabas, Karl Audison" userId="36fbaffa-ce9e-404e-a778-459fe5bf49fd" providerId="ADAL" clId="{69E904A3-8FA3-4F65-AB6B-1A5E9F98BA3B}" dt="2021-05-12T05:53:01.958" v="1405" actId="14100"/>
          <ac:cxnSpMkLst>
            <pc:docMk/>
            <pc:sldMk cId="1732486133" sldId="297"/>
            <ac:cxnSpMk id="40" creationId="{CC0CEA20-8414-45EC-A462-14D08808DA1A}"/>
          </ac:cxnSpMkLst>
        </pc:cxnChg>
        <pc:cxnChg chg="add mod">
          <ac:chgData name="Cabas, Karl Audison" userId="36fbaffa-ce9e-404e-a778-459fe5bf49fd" providerId="ADAL" clId="{69E904A3-8FA3-4F65-AB6B-1A5E9F98BA3B}" dt="2021-05-12T05:53:04.727" v="1407" actId="1076"/>
          <ac:cxnSpMkLst>
            <pc:docMk/>
            <pc:sldMk cId="1732486133" sldId="297"/>
            <ac:cxnSpMk id="45" creationId="{87CE14E2-285A-4E1E-8DE5-CD65D5A74513}"/>
          </ac:cxnSpMkLst>
        </pc:cxnChg>
      </pc:sldChg>
      <pc:sldChg chg="addSp delSp modSp mod">
        <pc:chgData name="Cabas, Karl Audison" userId="36fbaffa-ce9e-404e-a778-459fe5bf49fd" providerId="ADAL" clId="{69E904A3-8FA3-4F65-AB6B-1A5E9F98BA3B}" dt="2021-05-14T04:50:04.425" v="3432" actId="1076"/>
        <pc:sldMkLst>
          <pc:docMk/>
          <pc:sldMk cId="3028431963" sldId="298"/>
        </pc:sldMkLst>
        <pc:spChg chg="mod">
          <ac:chgData name="Cabas, Karl Audison" userId="36fbaffa-ce9e-404e-a778-459fe5bf49fd" providerId="ADAL" clId="{69E904A3-8FA3-4F65-AB6B-1A5E9F98BA3B}" dt="2021-05-14T04:50:04.425" v="3432" actId="1076"/>
          <ac:spMkLst>
            <pc:docMk/>
            <pc:sldMk cId="3028431963" sldId="298"/>
            <ac:spMk id="16" creationId="{5659384C-CD88-4937-8E73-86FEF28C1348}"/>
          </ac:spMkLst>
        </pc:spChg>
        <pc:spChg chg="mod">
          <ac:chgData name="Cabas, Karl Audison" userId="36fbaffa-ce9e-404e-a778-459fe5bf49fd" providerId="ADAL" clId="{69E904A3-8FA3-4F65-AB6B-1A5E9F98BA3B}" dt="2021-05-14T04:50:00.857" v="3431" actId="1076"/>
          <ac:spMkLst>
            <pc:docMk/>
            <pc:sldMk cId="3028431963" sldId="298"/>
            <ac:spMk id="19" creationId="{0428EC7F-6B44-4D36-B8B6-0BA9A205965B}"/>
          </ac:spMkLst>
        </pc:spChg>
        <pc:spChg chg="add del mod">
          <ac:chgData name="Cabas, Karl Audison" userId="36fbaffa-ce9e-404e-a778-459fe5bf49fd" providerId="ADAL" clId="{69E904A3-8FA3-4F65-AB6B-1A5E9F98BA3B}" dt="2021-05-14T04:49:35.466" v="3423" actId="478"/>
          <ac:spMkLst>
            <pc:docMk/>
            <pc:sldMk cId="3028431963" sldId="298"/>
            <ac:spMk id="20" creationId="{52459831-5CA8-4480-84DC-D91F029B54AC}"/>
          </ac:spMkLst>
        </pc:spChg>
        <pc:spChg chg="del mod">
          <ac:chgData name="Cabas, Karl Audison" userId="36fbaffa-ce9e-404e-a778-459fe5bf49fd" providerId="ADAL" clId="{69E904A3-8FA3-4F65-AB6B-1A5E9F98BA3B}" dt="2021-05-14T04:41:43.411" v="3398" actId="478"/>
          <ac:spMkLst>
            <pc:docMk/>
            <pc:sldMk cId="3028431963" sldId="298"/>
            <ac:spMk id="21" creationId="{7DC5D2CB-51B6-4B37-90D1-834FBC657577}"/>
          </ac:spMkLst>
        </pc:spChg>
        <pc:picChg chg="mod">
          <ac:chgData name="Cabas, Karl Audison" userId="36fbaffa-ce9e-404e-a778-459fe5bf49fd" providerId="ADAL" clId="{69E904A3-8FA3-4F65-AB6B-1A5E9F98BA3B}" dt="2021-05-14T04:49:55.493" v="3430" actId="1076"/>
          <ac:picMkLst>
            <pc:docMk/>
            <pc:sldMk cId="3028431963" sldId="298"/>
            <ac:picMk id="10" creationId="{B185DA6E-B082-4577-A168-4F969EAB2B5F}"/>
          </ac:picMkLst>
        </pc:picChg>
        <pc:picChg chg="del mod">
          <ac:chgData name="Cabas, Karl Audison" userId="36fbaffa-ce9e-404e-a778-459fe5bf49fd" providerId="ADAL" clId="{69E904A3-8FA3-4F65-AB6B-1A5E9F98BA3B}" dt="2021-05-14T04:49:36.528" v="3424" actId="478"/>
          <ac:picMkLst>
            <pc:docMk/>
            <pc:sldMk cId="3028431963" sldId="298"/>
            <ac:picMk id="11" creationId="{A3271940-6842-46A5-89B7-7E8C7EB3EFD5}"/>
          </ac:picMkLst>
        </pc:picChg>
        <pc:picChg chg="add del mod modCrop">
          <ac:chgData name="Cabas, Karl Audison" userId="36fbaffa-ce9e-404e-a778-459fe5bf49fd" providerId="ADAL" clId="{69E904A3-8FA3-4F65-AB6B-1A5E9F98BA3B}" dt="2021-05-14T04:49:36.872" v="3425" actId="478"/>
          <ac:picMkLst>
            <pc:docMk/>
            <pc:sldMk cId="3028431963" sldId="298"/>
            <ac:picMk id="14" creationId="{C20E8D0C-6B18-44FD-8225-9293B851A9A0}"/>
          </ac:picMkLst>
        </pc:picChg>
        <pc:cxnChg chg="mod">
          <ac:chgData name="Cabas, Karl Audison" userId="36fbaffa-ce9e-404e-a778-459fe5bf49fd" providerId="ADAL" clId="{69E904A3-8FA3-4F65-AB6B-1A5E9F98BA3B}" dt="2021-05-14T04:49:48.141" v="3428" actId="14100"/>
          <ac:cxnSpMkLst>
            <pc:docMk/>
            <pc:sldMk cId="3028431963" sldId="298"/>
            <ac:cxnSpMk id="15" creationId="{A8AC4040-A756-4222-926F-086CAD3CA0B2}"/>
          </ac:cxnSpMkLst>
        </pc:cxnChg>
      </pc:sldChg>
      <pc:sldChg chg="addSp modSp mod">
        <pc:chgData name="Cabas, Karl Audison" userId="36fbaffa-ce9e-404e-a778-459fe5bf49fd" providerId="ADAL" clId="{69E904A3-8FA3-4F65-AB6B-1A5E9F98BA3B}" dt="2021-05-14T06:20:07.763" v="3661" actId="14100"/>
        <pc:sldMkLst>
          <pc:docMk/>
          <pc:sldMk cId="1166539034" sldId="299"/>
        </pc:sldMkLst>
        <pc:spChg chg="add mod">
          <ac:chgData name="Cabas, Karl Audison" userId="36fbaffa-ce9e-404e-a778-459fe5bf49fd" providerId="ADAL" clId="{69E904A3-8FA3-4F65-AB6B-1A5E9F98BA3B}" dt="2021-05-12T06:29:29.974" v="2560" actId="1076"/>
          <ac:spMkLst>
            <pc:docMk/>
            <pc:sldMk cId="1166539034" sldId="299"/>
            <ac:spMk id="19" creationId="{3074B216-A60E-4CD3-9254-4A552ED7BEB2}"/>
          </ac:spMkLst>
        </pc:spChg>
        <pc:spChg chg="mod">
          <ac:chgData name="Cabas, Karl Audison" userId="36fbaffa-ce9e-404e-a778-459fe5bf49fd" providerId="ADAL" clId="{69E904A3-8FA3-4F65-AB6B-1A5E9F98BA3B}" dt="2021-05-14T06:20:07.763" v="3661" actId="14100"/>
          <ac:spMkLst>
            <pc:docMk/>
            <pc:sldMk cId="1166539034" sldId="299"/>
            <ac:spMk id="22" creationId="{83DD806C-0510-43A3-9ECF-3F6989B8A335}"/>
          </ac:spMkLst>
        </pc:spChg>
        <pc:spChg chg="mod">
          <ac:chgData name="Cabas, Karl Audison" userId="36fbaffa-ce9e-404e-a778-459fe5bf49fd" providerId="ADAL" clId="{69E904A3-8FA3-4F65-AB6B-1A5E9F98BA3B}" dt="2021-05-12T06:31:11.350" v="2569" actId="113"/>
          <ac:spMkLst>
            <pc:docMk/>
            <pc:sldMk cId="1166539034" sldId="299"/>
            <ac:spMk id="25" creationId="{79556A23-D5D0-475A-BE4B-5BAAF72A78AF}"/>
          </ac:spMkLst>
        </pc:spChg>
        <pc:graphicFrameChg chg="mod modGraphic">
          <ac:chgData name="Cabas, Karl Audison" userId="36fbaffa-ce9e-404e-a778-459fe5bf49fd" providerId="ADAL" clId="{69E904A3-8FA3-4F65-AB6B-1A5E9F98BA3B}" dt="2021-05-12T06:31:16.512" v="2570" actId="1076"/>
          <ac:graphicFrameMkLst>
            <pc:docMk/>
            <pc:sldMk cId="1166539034" sldId="299"/>
            <ac:graphicFrameMk id="18" creationId="{8E8C0E69-DC46-4EEA-8E54-660280BA8B09}"/>
          </ac:graphicFrameMkLst>
        </pc:graphicFrameChg>
        <pc:picChg chg="mod">
          <ac:chgData name="Cabas, Karl Audison" userId="36fbaffa-ce9e-404e-a778-459fe5bf49fd" providerId="ADAL" clId="{69E904A3-8FA3-4F65-AB6B-1A5E9F98BA3B}" dt="2021-05-12T06:29:37.228" v="2561" actId="1076"/>
          <ac:picMkLst>
            <pc:docMk/>
            <pc:sldMk cId="1166539034" sldId="299"/>
            <ac:picMk id="13" creationId="{5EB5871F-F151-4B8C-8593-CBA2CE61F336}"/>
          </ac:picMkLst>
        </pc:picChg>
        <pc:picChg chg="mod">
          <ac:chgData name="Cabas, Karl Audison" userId="36fbaffa-ce9e-404e-a778-459fe5bf49fd" providerId="ADAL" clId="{69E904A3-8FA3-4F65-AB6B-1A5E9F98BA3B}" dt="2021-05-12T06:28:50.612" v="2464" actId="1076"/>
          <ac:picMkLst>
            <pc:docMk/>
            <pc:sldMk cId="1166539034" sldId="299"/>
            <ac:picMk id="20" creationId="{F94611CD-31FE-4FB8-A71A-28FFDE370A73}"/>
          </ac:picMkLst>
        </pc:picChg>
        <pc:picChg chg="mod">
          <ac:chgData name="Cabas, Karl Audison" userId="36fbaffa-ce9e-404e-a778-459fe5bf49fd" providerId="ADAL" clId="{69E904A3-8FA3-4F65-AB6B-1A5E9F98BA3B}" dt="2021-05-12T06:29:41.004" v="2562" actId="14100"/>
          <ac:picMkLst>
            <pc:docMk/>
            <pc:sldMk cId="1166539034" sldId="299"/>
            <ac:picMk id="24" creationId="{36656F34-FE6C-4816-9953-2258B5EC2D3F}"/>
          </ac:picMkLst>
        </pc:picChg>
      </pc:sldChg>
      <pc:sldChg chg="addSp delSp modSp mod">
        <pc:chgData name="Cabas, Karl Audison" userId="36fbaffa-ce9e-404e-a778-459fe5bf49fd" providerId="ADAL" clId="{69E904A3-8FA3-4F65-AB6B-1A5E9F98BA3B}" dt="2021-05-14T04:52:20.047" v="3464" actId="207"/>
        <pc:sldMkLst>
          <pc:docMk/>
          <pc:sldMk cId="2513546749" sldId="301"/>
        </pc:sldMkLst>
        <pc:spChg chg="mod">
          <ac:chgData name="Cabas, Karl Audison" userId="36fbaffa-ce9e-404e-a778-459fe5bf49fd" providerId="ADAL" clId="{69E904A3-8FA3-4F65-AB6B-1A5E9F98BA3B}" dt="2021-05-14T04:52:20.047" v="3464" actId="207"/>
          <ac:spMkLst>
            <pc:docMk/>
            <pc:sldMk cId="2513546749" sldId="301"/>
            <ac:spMk id="16" creationId="{15A1AFE2-E8A8-4CAA-A3F7-AA3F17E1A0D7}"/>
          </ac:spMkLst>
        </pc:spChg>
        <pc:graphicFrameChg chg="add mod modGraphic">
          <ac:chgData name="Cabas, Karl Audison" userId="36fbaffa-ce9e-404e-a778-459fe5bf49fd" providerId="ADAL" clId="{69E904A3-8FA3-4F65-AB6B-1A5E9F98BA3B}" dt="2021-05-12T06:34:33.507" v="2613" actId="1076"/>
          <ac:graphicFrameMkLst>
            <pc:docMk/>
            <pc:sldMk cId="2513546749" sldId="301"/>
            <ac:graphicFrameMk id="14" creationId="{289790E8-58DA-455F-BF81-907C8C1D3C4A}"/>
          </ac:graphicFrameMkLst>
        </pc:graphicFrameChg>
        <pc:graphicFrameChg chg="add mod modGraphic">
          <ac:chgData name="Cabas, Karl Audison" userId="36fbaffa-ce9e-404e-a778-459fe5bf49fd" providerId="ADAL" clId="{69E904A3-8FA3-4F65-AB6B-1A5E9F98BA3B}" dt="2021-05-12T06:35:04.811" v="2635" actId="1076"/>
          <ac:graphicFrameMkLst>
            <pc:docMk/>
            <pc:sldMk cId="2513546749" sldId="301"/>
            <ac:graphicFrameMk id="17" creationId="{F9C82139-192F-4CC4-BAC0-E391A414E85D}"/>
          </ac:graphicFrameMkLst>
        </pc:graphicFrameChg>
        <pc:graphicFrameChg chg="add mod modGraphic">
          <ac:chgData name="Cabas, Karl Audison" userId="36fbaffa-ce9e-404e-a778-459fe5bf49fd" providerId="ADAL" clId="{69E904A3-8FA3-4F65-AB6B-1A5E9F98BA3B}" dt="2021-05-12T06:37:17.118" v="2645" actId="1076"/>
          <ac:graphicFrameMkLst>
            <pc:docMk/>
            <pc:sldMk cId="2513546749" sldId="301"/>
            <ac:graphicFrameMk id="18" creationId="{C71EEBEB-4808-49FC-80EE-B1CD2B7A9E06}"/>
          </ac:graphicFrameMkLst>
        </pc:graphicFrameChg>
        <pc:graphicFrameChg chg="add del mod">
          <ac:chgData name="Cabas, Karl Audison" userId="36fbaffa-ce9e-404e-a778-459fe5bf49fd" providerId="ADAL" clId="{69E904A3-8FA3-4F65-AB6B-1A5E9F98BA3B}" dt="2021-05-12T06:37:27.196" v="2648" actId="478"/>
          <ac:graphicFrameMkLst>
            <pc:docMk/>
            <pc:sldMk cId="2513546749" sldId="301"/>
            <ac:graphicFrameMk id="19" creationId="{948C80F1-0339-4E28-AC97-171294F98F5A}"/>
          </ac:graphicFrameMkLst>
        </pc:graphicFrameChg>
      </pc:sldChg>
      <pc:sldChg chg="addSp modSp mod">
        <pc:chgData name="Cabas, Karl Audison" userId="36fbaffa-ce9e-404e-a778-459fe5bf49fd" providerId="ADAL" clId="{69E904A3-8FA3-4F65-AB6B-1A5E9F98BA3B}" dt="2021-05-12T06:37:55.154" v="2659" actId="1076"/>
        <pc:sldMkLst>
          <pc:docMk/>
          <pc:sldMk cId="2449868436" sldId="302"/>
        </pc:sldMkLst>
        <pc:graphicFrameChg chg="add mod modGraphic">
          <ac:chgData name="Cabas, Karl Audison" userId="36fbaffa-ce9e-404e-a778-459fe5bf49fd" providerId="ADAL" clId="{69E904A3-8FA3-4F65-AB6B-1A5E9F98BA3B}" dt="2021-05-12T06:37:51.161" v="2657" actId="1076"/>
          <ac:graphicFrameMkLst>
            <pc:docMk/>
            <pc:sldMk cId="2449868436" sldId="302"/>
            <ac:graphicFrameMk id="13" creationId="{E88B138F-1135-457E-94CF-71FF7C02B26B}"/>
          </ac:graphicFrameMkLst>
        </pc:graphicFrameChg>
        <pc:graphicFrameChg chg="add mod">
          <ac:chgData name="Cabas, Karl Audison" userId="36fbaffa-ce9e-404e-a778-459fe5bf49fd" providerId="ADAL" clId="{69E904A3-8FA3-4F65-AB6B-1A5E9F98BA3B}" dt="2021-05-12T06:37:55.154" v="2659" actId="1076"/>
          <ac:graphicFrameMkLst>
            <pc:docMk/>
            <pc:sldMk cId="2449868436" sldId="302"/>
            <ac:graphicFrameMk id="14" creationId="{1ECE5174-7925-41B6-A867-1981530EB87D}"/>
          </ac:graphicFrameMkLst>
        </pc:graphicFrameChg>
      </pc:sldChg>
      <pc:sldChg chg="addSp modSp mod">
        <pc:chgData name="Cabas, Karl Audison" userId="36fbaffa-ce9e-404e-a778-459fe5bf49fd" providerId="ADAL" clId="{69E904A3-8FA3-4F65-AB6B-1A5E9F98BA3B}" dt="2021-05-12T06:38:30.507" v="2685" actId="20577"/>
        <pc:sldMkLst>
          <pc:docMk/>
          <pc:sldMk cId="2905570640" sldId="303"/>
        </pc:sldMkLst>
        <pc:spChg chg="mod">
          <ac:chgData name="Cabas, Karl Audison" userId="36fbaffa-ce9e-404e-a778-459fe5bf49fd" providerId="ADAL" clId="{69E904A3-8FA3-4F65-AB6B-1A5E9F98BA3B}" dt="2021-05-12T06:38:30.507" v="2685" actId="20577"/>
          <ac:spMkLst>
            <pc:docMk/>
            <pc:sldMk cId="2905570640" sldId="303"/>
            <ac:spMk id="10" creationId="{933887C3-AD42-4D89-9DE2-68C5027B174C}"/>
          </ac:spMkLst>
        </pc:spChg>
        <pc:graphicFrameChg chg="add mod modGraphic">
          <ac:chgData name="Cabas, Karl Audison" userId="36fbaffa-ce9e-404e-a778-459fe5bf49fd" providerId="ADAL" clId="{69E904A3-8FA3-4F65-AB6B-1A5E9F98BA3B}" dt="2021-05-12T06:38:22.526" v="2676" actId="1076"/>
          <ac:graphicFrameMkLst>
            <pc:docMk/>
            <pc:sldMk cId="2905570640" sldId="303"/>
            <ac:graphicFrameMk id="11" creationId="{E9EDCE84-2A81-4A0E-9E17-BB6F97F69B27}"/>
          </ac:graphicFrameMkLst>
        </pc:graphicFrameChg>
      </pc:sldChg>
      <pc:sldChg chg="addSp delSp modSp mod">
        <pc:chgData name="Cabas, Karl Audison" userId="36fbaffa-ce9e-404e-a778-459fe5bf49fd" providerId="ADAL" clId="{69E904A3-8FA3-4F65-AB6B-1A5E9F98BA3B}" dt="2021-05-14T04:18:43.406" v="3241" actId="20577"/>
        <pc:sldMkLst>
          <pc:docMk/>
          <pc:sldMk cId="2990102459" sldId="304"/>
        </pc:sldMkLst>
        <pc:spChg chg="mod">
          <ac:chgData name="Cabas, Karl Audison" userId="36fbaffa-ce9e-404e-a778-459fe5bf49fd" providerId="ADAL" clId="{69E904A3-8FA3-4F65-AB6B-1A5E9F98BA3B}" dt="2021-05-12T05:46:21.017" v="1266" actId="1076"/>
          <ac:spMkLst>
            <pc:docMk/>
            <pc:sldMk cId="2990102459" sldId="304"/>
            <ac:spMk id="12" creationId="{63F66E68-079D-4AEB-ACDD-9877BD3444E5}"/>
          </ac:spMkLst>
        </pc:spChg>
        <pc:spChg chg="mod">
          <ac:chgData name="Cabas, Karl Audison" userId="36fbaffa-ce9e-404e-a778-459fe5bf49fd" providerId="ADAL" clId="{69E904A3-8FA3-4F65-AB6B-1A5E9F98BA3B}" dt="2021-05-14T04:18:43.406" v="3241" actId="20577"/>
          <ac:spMkLst>
            <pc:docMk/>
            <pc:sldMk cId="2990102459" sldId="304"/>
            <ac:spMk id="13" creationId="{9E777F4A-5642-4A1F-A4C9-DA35357317C2}"/>
          </ac:spMkLst>
        </pc:spChg>
        <pc:spChg chg="del">
          <ac:chgData name="Cabas, Karl Audison" userId="36fbaffa-ce9e-404e-a778-459fe5bf49fd" providerId="ADAL" clId="{69E904A3-8FA3-4F65-AB6B-1A5E9F98BA3B}" dt="2021-05-12T05:40:37.830" v="1000" actId="478"/>
          <ac:spMkLst>
            <pc:docMk/>
            <pc:sldMk cId="2990102459" sldId="304"/>
            <ac:spMk id="15" creationId="{94645E9A-A4DB-4832-B70F-D8E1775C40B7}"/>
          </ac:spMkLst>
        </pc:spChg>
        <pc:spChg chg="mod">
          <ac:chgData name="Cabas, Karl Audison" userId="36fbaffa-ce9e-404e-a778-459fe5bf49fd" providerId="ADAL" clId="{69E904A3-8FA3-4F65-AB6B-1A5E9F98BA3B}" dt="2021-05-12T05:45:51.866" v="1265" actId="20577"/>
          <ac:spMkLst>
            <pc:docMk/>
            <pc:sldMk cId="2990102459" sldId="304"/>
            <ac:spMk id="16" creationId="{BF1F6F9C-2918-4276-B463-27F4500A355A}"/>
          </ac:spMkLst>
        </pc:spChg>
        <pc:spChg chg="add mod">
          <ac:chgData name="Cabas, Karl Audison" userId="36fbaffa-ce9e-404e-a778-459fe5bf49fd" providerId="ADAL" clId="{69E904A3-8FA3-4F65-AB6B-1A5E9F98BA3B}" dt="2021-05-12T05:42:50.980" v="1137" actId="1076"/>
          <ac:spMkLst>
            <pc:docMk/>
            <pc:sldMk cId="2990102459" sldId="304"/>
            <ac:spMk id="19" creationId="{554567D1-5C12-484C-88F0-5530724B42DA}"/>
          </ac:spMkLst>
        </pc:spChg>
        <pc:spChg chg="add mod">
          <ac:chgData name="Cabas, Karl Audison" userId="36fbaffa-ce9e-404e-a778-459fe5bf49fd" providerId="ADAL" clId="{69E904A3-8FA3-4F65-AB6B-1A5E9F98BA3B}" dt="2021-05-12T05:43:51.976" v="1216" actId="1076"/>
          <ac:spMkLst>
            <pc:docMk/>
            <pc:sldMk cId="2990102459" sldId="304"/>
            <ac:spMk id="20" creationId="{EF839D43-3CE2-4C79-8367-942F77C2D6FB}"/>
          </ac:spMkLst>
        </pc:spChg>
        <pc:spChg chg="add mod">
          <ac:chgData name="Cabas, Karl Audison" userId="36fbaffa-ce9e-404e-a778-459fe5bf49fd" providerId="ADAL" clId="{69E904A3-8FA3-4F65-AB6B-1A5E9F98BA3B}" dt="2021-05-12T05:44:26.982" v="1260" actId="20577"/>
          <ac:spMkLst>
            <pc:docMk/>
            <pc:sldMk cId="2990102459" sldId="304"/>
            <ac:spMk id="21" creationId="{89911502-5D1C-4733-B99E-D5380286EF3F}"/>
          </ac:spMkLst>
        </pc:spChg>
        <pc:picChg chg="mod">
          <ac:chgData name="Cabas, Karl Audison" userId="36fbaffa-ce9e-404e-a778-459fe5bf49fd" providerId="ADAL" clId="{69E904A3-8FA3-4F65-AB6B-1A5E9F98BA3B}" dt="2021-05-12T05:44:22.575" v="1258" actId="1076"/>
          <ac:picMkLst>
            <pc:docMk/>
            <pc:sldMk cId="2990102459" sldId="304"/>
            <ac:picMk id="10" creationId="{254EC52A-0B7A-4B82-8B38-6C6601D1DA29}"/>
          </ac:picMkLst>
        </pc:picChg>
        <pc:cxnChg chg="mod">
          <ac:chgData name="Cabas, Karl Audison" userId="36fbaffa-ce9e-404e-a778-459fe5bf49fd" providerId="ADAL" clId="{69E904A3-8FA3-4F65-AB6B-1A5E9F98BA3B}" dt="2021-05-12T05:45:46.165" v="1263" actId="14100"/>
          <ac:cxnSpMkLst>
            <pc:docMk/>
            <pc:sldMk cId="2990102459" sldId="304"/>
            <ac:cxnSpMk id="17" creationId="{18E7C4CB-8FA1-4EA9-A649-CCA2F4F73923}"/>
          </ac:cxnSpMkLst>
        </pc:cxnChg>
      </pc:sldChg>
      <pc:sldChg chg="modSp mod">
        <pc:chgData name="Cabas, Karl Audison" userId="36fbaffa-ce9e-404e-a778-459fe5bf49fd" providerId="ADAL" clId="{69E904A3-8FA3-4F65-AB6B-1A5E9F98BA3B}" dt="2021-05-14T04:52:48.557" v="3465" actId="113"/>
        <pc:sldMkLst>
          <pc:docMk/>
          <pc:sldMk cId="359339284" sldId="305"/>
        </pc:sldMkLst>
        <pc:spChg chg="mod">
          <ac:chgData name="Cabas, Karl Audison" userId="36fbaffa-ce9e-404e-a778-459fe5bf49fd" providerId="ADAL" clId="{69E904A3-8FA3-4F65-AB6B-1A5E9F98BA3B}" dt="2021-05-14T04:52:48.557" v="3465" actId="113"/>
          <ac:spMkLst>
            <pc:docMk/>
            <pc:sldMk cId="359339284" sldId="305"/>
            <ac:spMk id="3" creationId="{5BB3EFBF-6540-486E-9E7F-794F91FFEAA8}"/>
          </ac:spMkLst>
        </pc:spChg>
      </pc:sldChg>
      <pc:sldChg chg="addSp delSp modSp mod">
        <pc:chgData name="Cabas, Karl Audison" userId="36fbaffa-ce9e-404e-a778-459fe5bf49fd" providerId="ADAL" clId="{69E904A3-8FA3-4F65-AB6B-1A5E9F98BA3B}" dt="2021-05-12T05:25:34.692" v="470" actId="1582"/>
        <pc:sldMkLst>
          <pc:docMk/>
          <pc:sldMk cId="3238838856" sldId="306"/>
        </pc:sldMkLst>
        <pc:spChg chg="add del mod">
          <ac:chgData name="Cabas, Karl Audison" userId="36fbaffa-ce9e-404e-a778-459fe5bf49fd" providerId="ADAL" clId="{69E904A3-8FA3-4F65-AB6B-1A5E9F98BA3B}" dt="2021-05-12T05:25:12.734" v="464" actId="478"/>
          <ac:spMkLst>
            <pc:docMk/>
            <pc:sldMk cId="3238838856" sldId="306"/>
            <ac:spMk id="14" creationId="{76FF627A-14A6-424D-9ED9-5BA7F3C05651}"/>
          </ac:spMkLst>
        </pc:spChg>
        <pc:picChg chg="add mod">
          <ac:chgData name="Cabas, Karl Audison" userId="36fbaffa-ce9e-404e-a778-459fe5bf49fd" providerId="ADAL" clId="{69E904A3-8FA3-4F65-AB6B-1A5E9F98BA3B}" dt="2021-05-12T05:25:34.692" v="470" actId="1582"/>
          <ac:picMkLst>
            <pc:docMk/>
            <pc:sldMk cId="3238838856" sldId="306"/>
            <ac:picMk id="7" creationId="{1192210A-334C-4F0B-8AF3-95BC9EAEC9FB}"/>
          </ac:picMkLst>
        </pc:picChg>
        <pc:picChg chg="del mod">
          <ac:chgData name="Cabas, Karl Audison" userId="36fbaffa-ce9e-404e-a778-459fe5bf49fd" providerId="ADAL" clId="{69E904A3-8FA3-4F65-AB6B-1A5E9F98BA3B}" dt="2021-05-12T05:25:11.094" v="463" actId="478"/>
          <ac:picMkLst>
            <pc:docMk/>
            <pc:sldMk cId="3238838856" sldId="306"/>
            <ac:picMk id="8" creationId="{8F700046-EB2D-434D-8461-03EB1B479532}"/>
          </ac:picMkLst>
        </pc:picChg>
      </pc:sldChg>
      <pc:sldChg chg="addSp delSp modSp mod">
        <pc:chgData name="Cabas, Karl Audison" userId="36fbaffa-ce9e-404e-a778-459fe5bf49fd" providerId="ADAL" clId="{69E904A3-8FA3-4F65-AB6B-1A5E9F98BA3B}" dt="2021-05-14T04:30:43.350" v="3264" actId="20577"/>
        <pc:sldMkLst>
          <pc:docMk/>
          <pc:sldMk cId="2854501166" sldId="308"/>
        </pc:sldMkLst>
        <pc:spChg chg="mod">
          <ac:chgData name="Cabas, Karl Audison" userId="36fbaffa-ce9e-404e-a778-459fe5bf49fd" providerId="ADAL" clId="{69E904A3-8FA3-4F65-AB6B-1A5E9F98BA3B}" dt="2021-05-12T06:12:08.678" v="2091" actId="20577"/>
          <ac:spMkLst>
            <pc:docMk/>
            <pc:sldMk cId="2854501166" sldId="308"/>
            <ac:spMk id="12" creationId="{E32316D0-6F00-44E4-979A-E9BAA8464A5B}"/>
          </ac:spMkLst>
        </pc:spChg>
        <pc:spChg chg="mod">
          <ac:chgData name="Cabas, Karl Audison" userId="36fbaffa-ce9e-404e-a778-459fe5bf49fd" providerId="ADAL" clId="{69E904A3-8FA3-4F65-AB6B-1A5E9F98BA3B}" dt="2021-05-14T04:30:43.350" v="3264" actId="20577"/>
          <ac:spMkLst>
            <pc:docMk/>
            <pc:sldMk cId="2854501166" sldId="308"/>
            <ac:spMk id="15" creationId="{4818882C-6507-4F21-8371-E349F34532DC}"/>
          </ac:spMkLst>
        </pc:spChg>
        <pc:spChg chg="mod">
          <ac:chgData name="Cabas, Karl Audison" userId="36fbaffa-ce9e-404e-a778-459fe5bf49fd" providerId="ADAL" clId="{69E904A3-8FA3-4F65-AB6B-1A5E9F98BA3B}" dt="2021-05-12T05:35:00.146" v="808" actId="207"/>
          <ac:spMkLst>
            <pc:docMk/>
            <pc:sldMk cId="2854501166" sldId="308"/>
            <ac:spMk id="18" creationId="{6424F77D-EE33-4729-B932-A73D00AE39D3}"/>
          </ac:spMkLst>
        </pc:spChg>
        <pc:spChg chg="add mod">
          <ac:chgData name="Cabas, Karl Audison" userId="36fbaffa-ce9e-404e-a778-459fe5bf49fd" providerId="ADAL" clId="{69E904A3-8FA3-4F65-AB6B-1A5E9F98BA3B}" dt="2021-05-12T05:35:40.901" v="836" actId="1076"/>
          <ac:spMkLst>
            <pc:docMk/>
            <pc:sldMk cId="2854501166" sldId="308"/>
            <ac:spMk id="19" creationId="{EEA9C62C-965C-4E8E-8E27-9D1146FFA2E3}"/>
          </ac:spMkLst>
        </pc:spChg>
        <pc:spChg chg="add mod">
          <ac:chgData name="Cabas, Karl Audison" userId="36fbaffa-ce9e-404e-a778-459fe5bf49fd" providerId="ADAL" clId="{69E904A3-8FA3-4F65-AB6B-1A5E9F98BA3B}" dt="2021-05-12T05:35:53.155" v="848" actId="1076"/>
          <ac:spMkLst>
            <pc:docMk/>
            <pc:sldMk cId="2854501166" sldId="308"/>
            <ac:spMk id="21" creationId="{2D40D462-9D6D-4764-9EC6-93350A8C1A97}"/>
          </ac:spMkLst>
        </pc:spChg>
        <pc:spChg chg="add mod">
          <ac:chgData name="Cabas, Karl Audison" userId="36fbaffa-ce9e-404e-a778-459fe5bf49fd" providerId="ADAL" clId="{69E904A3-8FA3-4F65-AB6B-1A5E9F98BA3B}" dt="2021-05-12T06:12:22.566" v="2092" actId="1076"/>
          <ac:spMkLst>
            <pc:docMk/>
            <pc:sldMk cId="2854501166" sldId="308"/>
            <ac:spMk id="30" creationId="{E457CAAB-35A6-437A-A1C9-FA83A590E374}"/>
          </ac:spMkLst>
        </pc:spChg>
        <pc:picChg chg="add mod modCrop">
          <ac:chgData name="Cabas, Karl Audison" userId="36fbaffa-ce9e-404e-a778-459fe5bf49fd" providerId="ADAL" clId="{69E904A3-8FA3-4F65-AB6B-1A5E9F98BA3B}" dt="2021-05-12T06:11:45.311" v="2066" actId="1076"/>
          <ac:picMkLst>
            <pc:docMk/>
            <pc:sldMk cId="2854501166" sldId="308"/>
            <ac:picMk id="17" creationId="{93D33663-1461-4A2A-BAED-6E940A288238}"/>
          </ac:picMkLst>
        </pc:picChg>
        <pc:cxnChg chg="add mod">
          <ac:chgData name="Cabas, Karl Audison" userId="36fbaffa-ce9e-404e-a778-459fe5bf49fd" providerId="ADAL" clId="{69E904A3-8FA3-4F65-AB6B-1A5E9F98BA3B}" dt="2021-05-12T05:35:43.232" v="837" actId="14100"/>
          <ac:cxnSpMkLst>
            <pc:docMk/>
            <pc:sldMk cId="2854501166" sldId="308"/>
            <ac:cxnSpMk id="20" creationId="{AF9E3C3A-EEC3-4E83-AEB6-9DCEFF2A6AC7}"/>
          </ac:cxnSpMkLst>
        </pc:cxnChg>
        <pc:cxnChg chg="add mod">
          <ac:chgData name="Cabas, Karl Audison" userId="36fbaffa-ce9e-404e-a778-459fe5bf49fd" providerId="ADAL" clId="{69E904A3-8FA3-4F65-AB6B-1A5E9F98BA3B}" dt="2021-05-12T05:35:58.450" v="851" actId="14100"/>
          <ac:cxnSpMkLst>
            <pc:docMk/>
            <pc:sldMk cId="2854501166" sldId="308"/>
            <ac:cxnSpMk id="22" creationId="{8DDD9343-5F38-40C5-94F6-8C148B964D32}"/>
          </ac:cxnSpMkLst>
        </pc:cxnChg>
        <pc:cxnChg chg="add del mod">
          <ac:chgData name="Cabas, Karl Audison" userId="36fbaffa-ce9e-404e-a778-459fe5bf49fd" providerId="ADAL" clId="{69E904A3-8FA3-4F65-AB6B-1A5E9F98BA3B}" dt="2021-05-12T05:36:21.373" v="857" actId="478"/>
          <ac:cxnSpMkLst>
            <pc:docMk/>
            <pc:sldMk cId="2854501166" sldId="308"/>
            <ac:cxnSpMk id="25" creationId="{4B026C22-B047-4755-A746-3AEE9FAE58CB}"/>
          </ac:cxnSpMkLst>
        </pc:cxnChg>
      </pc:sldChg>
    </pc:docChg>
  </pc:docChgLst>
  <pc:docChgLst>
    <pc:chgData name="Thoren, Mark" userId="74a99d50-79cf-457f-968a-aa62ddb0fd95" providerId="ADAL" clId="{CFACA5C0-6AF9-49BD-BA9A-B9EED4F6CE59}"/>
    <pc:docChg chg="undo custSel modSld">
      <pc:chgData name="Thoren, Mark" userId="74a99d50-79cf-457f-968a-aa62ddb0fd95" providerId="ADAL" clId="{CFACA5C0-6AF9-49BD-BA9A-B9EED4F6CE59}" dt="2021-12-26T22:56:08.628" v="204" actId="20577"/>
      <pc:docMkLst>
        <pc:docMk/>
      </pc:docMkLst>
      <pc:sldChg chg="modSp mod">
        <pc:chgData name="Thoren, Mark" userId="74a99d50-79cf-457f-968a-aa62ddb0fd95" providerId="ADAL" clId="{CFACA5C0-6AF9-49BD-BA9A-B9EED4F6CE59}" dt="2021-12-26T22:56:08.628" v="204" actId="20577"/>
        <pc:sldMkLst>
          <pc:docMk/>
          <pc:sldMk cId="1343313276" sldId="277"/>
        </pc:sldMkLst>
        <pc:spChg chg="mod">
          <ac:chgData name="Thoren, Mark" userId="74a99d50-79cf-457f-968a-aa62ddb0fd95" providerId="ADAL" clId="{CFACA5C0-6AF9-49BD-BA9A-B9EED4F6CE59}" dt="2021-12-26T22:56:08.628" v="204" actId="20577"/>
          <ac:spMkLst>
            <pc:docMk/>
            <pc:sldMk cId="1343313276" sldId="277"/>
            <ac:spMk id="3" creationId="{A9E4E384-5019-BE4A-AB66-3B4D06AA0609}"/>
          </ac:spMkLst>
        </pc:spChg>
        <pc:spChg chg="mod">
          <ac:chgData name="Thoren, Mark" userId="74a99d50-79cf-457f-968a-aa62ddb0fd95" providerId="ADAL" clId="{CFACA5C0-6AF9-49BD-BA9A-B9EED4F6CE59}" dt="2021-12-26T22:53:45.398" v="127" actId="20577"/>
          <ac:spMkLst>
            <pc:docMk/>
            <pc:sldMk cId="1343313276" sldId="277"/>
            <ac:spMk id="13" creationId="{4EF72AE8-535C-4749-9BBC-43366F5233F4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4:15.718" v="145" actId="6549"/>
        <pc:sldMkLst>
          <pc:docMk/>
          <pc:sldMk cId="3143715313" sldId="282"/>
        </pc:sldMkLst>
        <pc:spChg chg="add del mod">
          <ac:chgData name="Thoren, Mark" userId="74a99d50-79cf-457f-968a-aa62ddb0fd95" providerId="ADAL" clId="{CFACA5C0-6AF9-49BD-BA9A-B9EED4F6CE59}" dt="2021-12-26T22:54:15.718" v="145" actId="6549"/>
          <ac:spMkLst>
            <pc:docMk/>
            <pc:sldMk cId="3143715313" sldId="282"/>
            <ac:spMk id="8" creationId="{E82D6B38-56EB-46F0-A0A9-94FD21859F7B}"/>
          </ac:spMkLst>
        </pc:spChg>
        <pc:spChg chg="add del mod">
          <ac:chgData name="Thoren, Mark" userId="74a99d50-79cf-457f-968a-aa62ddb0fd95" providerId="ADAL" clId="{CFACA5C0-6AF9-49BD-BA9A-B9EED4F6CE59}" dt="2021-12-26T22:53:56.757" v="130"/>
          <ac:spMkLst>
            <pc:docMk/>
            <pc:sldMk cId="3143715313" sldId="282"/>
            <ac:spMk id="11" creationId="{064F9572-13B0-4346-8B25-A1975FEC7E68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4:32.008" v="149"/>
        <pc:sldMkLst>
          <pc:docMk/>
          <pc:sldMk cId="469653676" sldId="289"/>
        </pc:sldMkLst>
        <pc:spChg chg="del">
          <ac:chgData name="Thoren, Mark" userId="74a99d50-79cf-457f-968a-aa62ddb0fd95" providerId="ADAL" clId="{CFACA5C0-6AF9-49BD-BA9A-B9EED4F6CE59}" dt="2021-12-26T22:54:31.168" v="148" actId="478"/>
          <ac:spMkLst>
            <pc:docMk/>
            <pc:sldMk cId="469653676" sldId="289"/>
            <ac:spMk id="5" creationId="{A94A6743-D9A3-4E6C-ABAE-D33ABBAC9787}"/>
          </ac:spMkLst>
        </pc:spChg>
        <pc:spChg chg="add mod">
          <ac:chgData name="Thoren, Mark" userId="74a99d50-79cf-457f-968a-aa62ddb0fd95" providerId="ADAL" clId="{CFACA5C0-6AF9-49BD-BA9A-B9EED4F6CE59}" dt="2021-12-26T22:54:32.008" v="149"/>
          <ac:spMkLst>
            <pc:docMk/>
            <pc:sldMk cId="469653676" sldId="289"/>
            <ac:spMk id="29" creationId="{900644E2-79BB-46B2-A3F0-A81978BE9A63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4:42.756" v="153"/>
        <pc:sldMkLst>
          <pc:docMk/>
          <pc:sldMk cId="3655381541" sldId="290"/>
        </pc:sldMkLst>
        <pc:spChg chg="del">
          <ac:chgData name="Thoren, Mark" userId="74a99d50-79cf-457f-968a-aa62ddb0fd95" providerId="ADAL" clId="{CFACA5C0-6AF9-49BD-BA9A-B9EED4F6CE59}" dt="2021-12-26T22:54:41.829" v="152" actId="478"/>
          <ac:spMkLst>
            <pc:docMk/>
            <pc:sldMk cId="3655381541" sldId="290"/>
            <ac:spMk id="5" creationId="{2143446D-AD04-48D8-8511-57888C8F01FC}"/>
          </ac:spMkLst>
        </pc:spChg>
        <pc:spChg chg="add mod">
          <ac:chgData name="Thoren, Mark" userId="74a99d50-79cf-457f-968a-aa62ddb0fd95" providerId="ADAL" clId="{CFACA5C0-6AF9-49BD-BA9A-B9EED4F6CE59}" dt="2021-12-26T22:54:42.756" v="153"/>
          <ac:spMkLst>
            <pc:docMk/>
            <pc:sldMk cId="3655381541" sldId="290"/>
            <ac:spMk id="34" creationId="{2D47E8D2-7339-41CD-A309-CC4B9F1B13CD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11.903" v="163"/>
        <pc:sldMkLst>
          <pc:docMk/>
          <pc:sldMk cId="2724877608" sldId="291"/>
        </pc:sldMkLst>
        <pc:spChg chg="del">
          <ac:chgData name="Thoren, Mark" userId="74a99d50-79cf-457f-968a-aa62ddb0fd95" providerId="ADAL" clId="{CFACA5C0-6AF9-49BD-BA9A-B9EED4F6CE59}" dt="2021-12-26T22:55:11.362" v="162" actId="478"/>
          <ac:spMkLst>
            <pc:docMk/>
            <pc:sldMk cId="2724877608" sldId="291"/>
            <ac:spMk id="5" creationId="{860773A3-E98A-468D-9C15-2447FACB9648}"/>
          </ac:spMkLst>
        </pc:spChg>
        <pc:spChg chg="add mod">
          <ac:chgData name="Thoren, Mark" userId="74a99d50-79cf-457f-968a-aa62ddb0fd95" providerId="ADAL" clId="{CFACA5C0-6AF9-49BD-BA9A-B9EED4F6CE59}" dt="2021-12-26T22:55:11.903" v="163"/>
          <ac:spMkLst>
            <pc:docMk/>
            <pc:sldMk cId="2724877608" sldId="291"/>
            <ac:spMk id="41" creationId="{5312FA31-76C9-4057-8843-1F53397DE10D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06.440" v="161"/>
        <pc:sldMkLst>
          <pc:docMk/>
          <pc:sldMk cId="950082947" sldId="293"/>
        </pc:sldMkLst>
        <pc:spChg chg="del">
          <ac:chgData name="Thoren, Mark" userId="74a99d50-79cf-457f-968a-aa62ddb0fd95" providerId="ADAL" clId="{CFACA5C0-6AF9-49BD-BA9A-B9EED4F6CE59}" dt="2021-12-26T22:55:05.978" v="160" actId="478"/>
          <ac:spMkLst>
            <pc:docMk/>
            <pc:sldMk cId="950082947" sldId="293"/>
            <ac:spMk id="5" creationId="{DB4E228C-9E0C-4065-B754-C993958FBB5C}"/>
          </ac:spMkLst>
        </pc:spChg>
        <pc:spChg chg="add mod">
          <ac:chgData name="Thoren, Mark" userId="74a99d50-79cf-457f-968a-aa62ddb0fd95" providerId="ADAL" clId="{CFACA5C0-6AF9-49BD-BA9A-B9EED4F6CE59}" dt="2021-12-26T22:55:06.440" v="161"/>
          <ac:spMkLst>
            <pc:docMk/>
            <pc:sldMk cId="950082947" sldId="293"/>
            <ac:spMk id="24" creationId="{7092F35A-1490-4876-8434-A4262D4A333C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4:52.665" v="157"/>
        <pc:sldMkLst>
          <pc:docMk/>
          <pc:sldMk cId="1939901557" sldId="294"/>
        </pc:sldMkLst>
        <pc:spChg chg="del">
          <ac:chgData name="Thoren, Mark" userId="74a99d50-79cf-457f-968a-aa62ddb0fd95" providerId="ADAL" clId="{CFACA5C0-6AF9-49BD-BA9A-B9EED4F6CE59}" dt="2021-12-26T22:54:51.614" v="156" actId="478"/>
          <ac:spMkLst>
            <pc:docMk/>
            <pc:sldMk cId="1939901557" sldId="294"/>
            <ac:spMk id="5" creationId="{DA763D9B-A7BF-4E59-99A8-6698689F63B4}"/>
          </ac:spMkLst>
        </pc:spChg>
        <pc:spChg chg="add mod">
          <ac:chgData name="Thoren, Mark" userId="74a99d50-79cf-457f-968a-aa62ddb0fd95" providerId="ADAL" clId="{CFACA5C0-6AF9-49BD-BA9A-B9EED4F6CE59}" dt="2021-12-26T22:54:52.665" v="157"/>
          <ac:spMkLst>
            <pc:docMk/>
            <pc:sldMk cId="1939901557" sldId="294"/>
            <ac:spMk id="39" creationId="{7A8145FA-D1C9-44A5-B56C-B924136BA5AF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16.896" v="165"/>
        <pc:sldMkLst>
          <pc:docMk/>
          <pc:sldMk cId="1893280761" sldId="296"/>
        </pc:sldMkLst>
        <pc:spChg chg="del">
          <ac:chgData name="Thoren, Mark" userId="74a99d50-79cf-457f-968a-aa62ddb0fd95" providerId="ADAL" clId="{CFACA5C0-6AF9-49BD-BA9A-B9EED4F6CE59}" dt="2021-12-26T22:55:15.706" v="164" actId="478"/>
          <ac:spMkLst>
            <pc:docMk/>
            <pc:sldMk cId="1893280761" sldId="296"/>
            <ac:spMk id="5" creationId="{2143446D-AD04-48D8-8511-57888C8F01FC}"/>
          </ac:spMkLst>
        </pc:spChg>
        <pc:spChg chg="add mod">
          <ac:chgData name="Thoren, Mark" userId="74a99d50-79cf-457f-968a-aa62ddb0fd95" providerId="ADAL" clId="{CFACA5C0-6AF9-49BD-BA9A-B9EED4F6CE59}" dt="2021-12-26T22:55:16.896" v="165"/>
          <ac:spMkLst>
            <pc:docMk/>
            <pc:sldMk cId="1893280761" sldId="296"/>
            <ac:spMk id="29" creationId="{3BEC052D-1E34-45BC-9B93-F1BADB497ADC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01.271" v="159"/>
        <pc:sldMkLst>
          <pc:docMk/>
          <pc:sldMk cId="1732486133" sldId="297"/>
        </pc:sldMkLst>
        <pc:spChg chg="del">
          <ac:chgData name="Thoren, Mark" userId="74a99d50-79cf-457f-968a-aa62ddb0fd95" providerId="ADAL" clId="{CFACA5C0-6AF9-49BD-BA9A-B9EED4F6CE59}" dt="2021-12-26T22:55:00.807" v="158" actId="478"/>
          <ac:spMkLst>
            <pc:docMk/>
            <pc:sldMk cId="1732486133" sldId="297"/>
            <ac:spMk id="5" creationId="{4274174B-61AE-4C68-9679-8F990F46EF8C}"/>
          </ac:spMkLst>
        </pc:spChg>
        <pc:spChg chg="add mod">
          <ac:chgData name="Thoren, Mark" userId="74a99d50-79cf-457f-968a-aa62ddb0fd95" providerId="ADAL" clId="{CFACA5C0-6AF9-49BD-BA9A-B9EED4F6CE59}" dt="2021-12-26T22:55:01.271" v="159"/>
          <ac:spMkLst>
            <pc:docMk/>
            <pc:sldMk cId="1732486133" sldId="297"/>
            <ac:spMk id="22" creationId="{CB27AF20-F76A-46C2-B898-4ED9D469F70D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26.500" v="169"/>
        <pc:sldMkLst>
          <pc:docMk/>
          <pc:sldMk cId="3028431963" sldId="298"/>
        </pc:sldMkLst>
        <pc:spChg chg="del">
          <ac:chgData name="Thoren, Mark" userId="74a99d50-79cf-457f-968a-aa62ddb0fd95" providerId="ADAL" clId="{CFACA5C0-6AF9-49BD-BA9A-B9EED4F6CE59}" dt="2021-12-26T22:55:25.987" v="168" actId="478"/>
          <ac:spMkLst>
            <pc:docMk/>
            <pc:sldMk cId="3028431963" sldId="298"/>
            <ac:spMk id="5" creationId="{A6B332CF-8A03-4C74-84E2-F1648B248F50}"/>
          </ac:spMkLst>
        </pc:spChg>
        <pc:spChg chg="add mod">
          <ac:chgData name="Thoren, Mark" userId="74a99d50-79cf-457f-968a-aa62ddb0fd95" providerId="ADAL" clId="{CFACA5C0-6AF9-49BD-BA9A-B9EED4F6CE59}" dt="2021-12-26T22:55:26.500" v="169"/>
          <ac:spMkLst>
            <pc:docMk/>
            <pc:sldMk cId="3028431963" sldId="298"/>
            <ac:spMk id="14" creationId="{FA8BA0EA-0CDF-4E9A-88AA-A9A5962AE3C7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20.951" v="167"/>
        <pc:sldMkLst>
          <pc:docMk/>
          <pc:sldMk cId="1166539034" sldId="299"/>
        </pc:sldMkLst>
        <pc:spChg chg="del">
          <ac:chgData name="Thoren, Mark" userId="74a99d50-79cf-457f-968a-aa62ddb0fd95" providerId="ADAL" clId="{CFACA5C0-6AF9-49BD-BA9A-B9EED4F6CE59}" dt="2021-12-26T22:55:20.438" v="166" actId="478"/>
          <ac:spMkLst>
            <pc:docMk/>
            <pc:sldMk cId="1166539034" sldId="299"/>
            <ac:spMk id="5" creationId="{4A1CB520-143F-4293-A08E-9FC9C2DC5591}"/>
          </ac:spMkLst>
        </pc:spChg>
        <pc:spChg chg="add mod">
          <ac:chgData name="Thoren, Mark" userId="74a99d50-79cf-457f-968a-aa62ddb0fd95" providerId="ADAL" clId="{CFACA5C0-6AF9-49BD-BA9A-B9EED4F6CE59}" dt="2021-12-26T22:55:20.951" v="167"/>
          <ac:spMkLst>
            <pc:docMk/>
            <pc:sldMk cId="1166539034" sldId="299"/>
            <ac:spMk id="21" creationId="{3C95754E-7372-43A4-A2B2-774A17DAC996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31.730" v="171"/>
        <pc:sldMkLst>
          <pc:docMk/>
          <pc:sldMk cId="3100468712" sldId="300"/>
        </pc:sldMkLst>
        <pc:spChg chg="del">
          <ac:chgData name="Thoren, Mark" userId="74a99d50-79cf-457f-968a-aa62ddb0fd95" providerId="ADAL" clId="{CFACA5C0-6AF9-49BD-BA9A-B9EED4F6CE59}" dt="2021-12-26T22:55:31.291" v="170" actId="478"/>
          <ac:spMkLst>
            <pc:docMk/>
            <pc:sldMk cId="3100468712" sldId="300"/>
            <ac:spMk id="5" creationId="{3B2F8378-E49F-4F7B-A602-78B064E22AD4}"/>
          </ac:spMkLst>
        </pc:spChg>
        <pc:spChg chg="add mod">
          <ac:chgData name="Thoren, Mark" userId="74a99d50-79cf-457f-968a-aa62ddb0fd95" providerId="ADAL" clId="{CFACA5C0-6AF9-49BD-BA9A-B9EED4F6CE59}" dt="2021-12-26T22:55:31.730" v="171"/>
          <ac:spMkLst>
            <pc:docMk/>
            <pc:sldMk cId="3100468712" sldId="300"/>
            <ac:spMk id="10" creationId="{FC16D26F-26C5-4FD4-9A04-736B14AF738E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35.866" v="173"/>
        <pc:sldMkLst>
          <pc:docMk/>
          <pc:sldMk cId="2513546749" sldId="301"/>
        </pc:sldMkLst>
        <pc:spChg chg="del">
          <ac:chgData name="Thoren, Mark" userId="74a99d50-79cf-457f-968a-aa62ddb0fd95" providerId="ADAL" clId="{CFACA5C0-6AF9-49BD-BA9A-B9EED4F6CE59}" dt="2021-12-26T22:55:35.415" v="172" actId="478"/>
          <ac:spMkLst>
            <pc:docMk/>
            <pc:sldMk cId="2513546749" sldId="301"/>
            <ac:spMk id="5" creationId="{24D16097-50BD-4CBA-80E0-62CD0629CC55}"/>
          </ac:spMkLst>
        </pc:spChg>
        <pc:spChg chg="add mod">
          <ac:chgData name="Thoren, Mark" userId="74a99d50-79cf-457f-968a-aa62ddb0fd95" providerId="ADAL" clId="{CFACA5C0-6AF9-49BD-BA9A-B9EED4F6CE59}" dt="2021-12-26T22:55:35.866" v="173"/>
          <ac:spMkLst>
            <pc:docMk/>
            <pc:sldMk cId="2513546749" sldId="301"/>
            <ac:spMk id="19" creationId="{DEAD411F-EE6A-444B-8F84-4C19748BEC45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39.781" v="175"/>
        <pc:sldMkLst>
          <pc:docMk/>
          <pc:sldMk cId="2449868436" sldId="302"/>
        </pc:sldMkLst>
        <pc:spChg chg="del">
          <ac:chgData name="Thoren, Mark" userId="74a99d50-79cf-457f-968a-aa62ddb0fd95" providerId="ADAL" clId="{CFACA5C0-6AF9-49BD-BA9A-B9EED4F6CE59}" dt="2021-12-26T22:55:39.327" v="174" actId="478"/>
          <ac:spMkLst>
            <pc:docMk/>
            <pc:sldMk cId="2449868436" sldId="302"/>
            <ac:spMk id="5" creationId="{27144290-890F-479B-AD41-45751FE16396}"/>
          </ac:spMkLst>
        </pc:spChg>
        <pc:spChg chg="add mod">
          <ac:chgData name="Thoren, Mark" userId="74a99d50-79cf-457f-968a-aa62ddb0fd95" providerId="ADAL" clId="{CFACA5C0-6AF9-49BD-BA9A-B9EED4F6CE59}" dt="2021-12-26T22:55:39.781" v="175"/>
          <ac:spMkLst>
            <pc:docMk/>
            <pc:sldMk cId="2449868436" sldId="302"/>
            <ac:spMk id="15" creationId="{852AE52A-E76D-44B2-A28A-964F5373B6CF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43.591" v="177"/>
        <pc:sldMkLst>
          <pc:docMk/>
          <pc:sldMk cId="2905570640" sldId="303"/>
        </pc:sldMkLst>
        <pc:spChg chg="del">
          <ac:chgData name="Thoren, Mark" userId="74a99d50-79cf-457f-968a-aa62ddb0fd95" providerId="ADAL" clId="{CFACA5C0-6AF9-49BD-BA9A-B9EED4F6CE59}" dt="2021-12-26T22:55:43.131" v="176" actId="478"/>
          <ac:spMkLst>
            <pc:docMk/>
            <pc:sldMk cId="2905570640" sldId="303"/>
            <ac:spMk id="5" creationId="{A1331942-2621-470B-B81A-8D40B51C23DF}"/>
          </ac:spMkLst>
        </pc:spChg>
        <pc:spChg chg="add mod">
          <ac:chgData name="Thoren, Mark" userId="74a99d50-79cf-457f-968a-aa62ddb0fd95" providerId="ADAL" clId="{CFACA5C0-6AF9-49BD-BA9A-B9EED4F6CE59}" dt="2021-12-26T22:55:43.591" v="177"/>
          <ac:spMkLst>
            <pc:docMk/>
            <pc:sldMk cId="2905570640" sldId="303"/>
            <ac:spMk id="12" creationId="{BA449DD7-5D2E-41E4-8640-C375738445B1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4:47.459" v="155"/>
        <pc:sldMkLst>
          <pc:docMk/>
          <pc:sldMk cId="2990102459" sldId="304"/>
        </pc:sldMkLst>
        <pc:spChg chg="del">
          <ac:chgData name="Thoren, Mark" userId="74a99d50-79cf-457f-968a-aa62ddb0fd95" providerId="ADAL" clId="{CFACA5C0-6AF9-49BD-BA9A-B9EED4F6CE59}" dt="2021-12-26T22:54:46.587" v="154" actId="478"/>
          <ac:spMkLst>
            <pc:docMk/>
            <pc:sldMk cId="2990102459" sldId="304"/>
            <ac:spMk id="5" creationId="{19368945-E21F-4503-8500-72232A617FE4}"/>
          </ac:spMkLst>
        </pc:spChg>
        <pc:spChg chg="add mod">
          <ac:chgData name="Thoren, Mark" userId="74a99d50-79cf-457f-968a-aa62ddb0fd95" providerId="ADAL" clId="{CFACA5C0-6AF9-49BD-BA9A-B9EED4F6CE59}" dt="2021-12-26T22:54:47.459" v="155"/>
          <ac:spMkLst>
            <pc:docMk/>
            <pc:sldMk cId="2990102459" sldId="304"/>
            <ac:spMk id="23" creationId="{FF80BA20-BE41-4A23-82CD-6DB08BBD65B8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5:48.032" v="179"/>
        <pc:sldMkLst>
          <pc:docMk/>
          <pc:sldMk cId="359339284" sldId="305"/>
        </pc:sldMkLst>
        <pc:spChg chg="del">
          <ac:chgData name="Thoren, Mark" userId="74a99d50-79cf-457f-968a-aa62ddb0fd95" providerId="ADAL" clId="{CFACA5C0-6AF9-49BD-BA9A-B9EED4F6CE59}" dt="2021-12-26T22:55:47.643" v="178" actId="478"/>
          <ac:spMkLst>
            <pc:docMk/>
            <pc:sldMk cId="359339284" sldId="305"/>
            <ac:spMk id="5" creationId="{85A0950A-CF66-4F4E-B4DC-77A7D6E0C1D7}"/>
          </ac:spMkLst>
        </pc:spChg>
        <pc:spChg chg="add mod">
          <ac:chgData name="Thoren, Mark" userId="74a99d50-79cf-457f-968a-aa62ddb0fd95" providerId="ADAL" clId="{CFACA5C0-6AF9-49BD-BA9A-B9EED4F6CE59}" dt="2021-12-26T22:55:48.032" v="179"/>
          <ac:spMkLst>
            <pc:docMk/>
            <pc:sldMk cId="359339284" sldId="305"/>
            <ac:spMk id="7" creationId="{80E046BB-A911-499E-B5C8-D939234E3273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4:25.781" v="147"/>
        <pc:sldMkLst>
          <pc:docMk/>
          <pc:sldMk cId="3238838856" sldId="306"/>
        </pc:sldMkLst>
        <pc:spChg chg="del">
          <ac:chgData name="Thoren, Mark" userId="74a99d50-79cf-457f-968a-aa62ddb0fd95" providerId="ADAL" clId="{CFACA5C0-6AF9-49BD-BA9A-B9EED4F6CE59}" dt="2021-12-26T22:54:24.637" v="146" actId="478"/>
          <ac:spMkLst>
            <pc:docMk/>
            <pc:sldMk cId="3238838856" sldId="306"/>
            <ac:spMk id="5" creationId="{E4F6F6EB-813A-40FC-AA2E-3BB068968475}"/>
          </ac:spMkLst>
        </pc:spChg>
        <pc:spChg chg="add mod">
          <ac:chgData name="Thoren, Mark" userId="74a99d50-79cf-457f-968a-aa62ddb0fd95" providerId="ADAL" clId="{CFACA5C0-6AF9-49BD-BA9A-B9EED4F6CE59}" dt="2021-12-26T22:54:25.781" v="147"/>
          <ac:spMkLst>
            <pc:docMk/>
            <pc:sldMk cId="3238838856" sldId="306"/>
            <ac:spMk id="13" creationId="{23DD50DF-C4EB-4F37-B3A5-BAF8976DFB2C}"/>
          </ac:spMkLst>
        </pc:spChg>
      </pc:sldChg>
      <pc:sldChg chg="addSp delSp modSp mod">
        <pc:chgData name="Thoren, Mark" userId="74a99d50-79cf-457f-968a-aa62ddb0fd95" providerId="ADAL" clId="{CFACA5C0-6AF9-49BD-BA9A-B9EED4F6CE59}" dt="2021-12-26T22:54:36.984" v="151"/>
        <pc:sldMkLst>
          <pc:docMk/>
          <pc:sldMk cId="2854501166" sldId="308"/>
        </pc:sldMkLst>
        <pc:spChg chg="del">
          <ac:chgData name="Thoren, Mark" userId="74a99d50-79cf-457f-968a-aa62ddb0fd95" providerId="ADAL" clId="{CFACA5C0-6AF9-49BD-BA9A-B9EED4F6CE59}" dt="2021-12-26T22:54:35.838" v="150" actId="478"/>
          <ac:spMkLst>
            <pc:docMk/>
            <pc:sldMk cId="2854501166" sldId="308"/>
            <ac:spMk id="5" creationId="{1386F4F9-F407-4D28-BE46-49150272CDE2}"/>
          </ac:spMkLst>
        </pc:spChg>
        <pc:spChg chg="mod">
          <ac:chgData name="Thoren, Mark" userId="74a99d50-79cf-457f-968a-aa62ddb0fd95" providerId="ADAL" clId="{CFACA5C0-6AF9-49BD-BA9A-B9EED4F6CE59}" dt="2021-12-26T22:52:17.796" v="71" actId="207"/>
          <ac:spMkLst>
            <pc:docMk/>
            <pc:sldMk cId="2854501166" sldId="308"/>
            <ac:spMk id="15" creationId="{4818882C-6507-4F21-8371-E349F34532DC}"/>
          </ac:spMkLst>
        </pc:spChg>
        <pc:spChg chg="mod">
          <ac:chgData name="Thoren, Mark" userId="74a99d50-79cf-457f-968a-aa62ddb0fd95" providerId="ADAL" clId="{CFACA5C0-6AF9-49BD-BA9A-B9EED4F6CE59}" dt="2021-12-26T22:52:58.657" v="80" actId="1076"/>
          <ac:spMkLst>
            <pc:docMk/>
            <pc:sldMk cId="2854501166" sldId="308"/>
            <ac:spMk id="19" creationId="{EEA9C62C-965C-4E8E-8E27-9D1146FFA2E3}"/>
          </ac:spMkLst>
        </pc:spChg>
        <pc:spChg chg="mod">
          <ac:chgData name="Thoren, Mark" userId="74a99d50-79cf-457f-968a-aa62ddb0fd95" providerId="ADAL" clId="{CFACA5C0-6AF9-49BD-BA9A-B9EED4F6CE59}" dt="2021-12-26T22:52:42.729" v="73" actId="1076"/>
          <ac:spMkLst>
            <pc:docMk/>
            <pc:sldMk cId="2854501166" sldId="308"/>
            <ac:spMk id="21" creationId="{2D40D462-9D6D-4764-9EC6-93350A8C1A97}"/>
          </ac:spMkLst>
        </pc:spChg>
        <pc:spChg chg="add mod">
          <ac:chgData name="Thoren, Mark" userId="74a99d50-79cf-457f-968a-aa62ddb0fd95" providerId="ADAL" clId="{CFACA5C0-6AF9-49BD-BA9A-B9EED4F6CE59}" dt="2021-12-26T22:53:18.030" v="112" actId="207"/>
          <ac:spMkLst>
            <pc:docMk/>
            <pc:sldMk cId="2854501166" sldId="308"/>
            <ac:spMk id="26" creationId="{DDAE2D2C-68EC-4ACA-85A6-31C858FE9A69}"/>
          </ac:spMkLst>
        </pc:spChg>
        <pc:spChg chg="add mod">
          <ac:chgData name="Thoren, Mark" userId="74a99d50-79cf-457f-968a-aa62ddb0fd95" providerId="ADAL" clId="{CFACA5C0-6AF9-49BD-BA9A-B9EED4F6CE59}" dt="2021-12-26T22:54:36.984" v="151"/>
          <ac:spMkLst>
            <pc:docMk/>
            <pc:sldMk cId="2854501166" sldId="308"/>
            <ac:spMk id="28" creationId="{3E0A8A6D-2B02-4C69-88B9-46A2FF377DC1}"/>
          </ac:spMkLst>
        </pc:spChg>
        <pc:cxnChg chg="mod">
          <ac:chgData name="Thoren, Mark" userId="74a99d50-79cf-457f-968a-aa62ddb0fd95" providerId="ADAL" clId="{CFACA5C0-6AF9-49BD-BA9A-B9EED4F6CE59}" dt="2021-12-26T22:52:56.827" v="79" actId="14100"/>
          <ac:cxnSpMkLst>
            <pc:docMk/>
            <pc:sldMk cId="2854501166" sldId="308"/>
            <ac:cxnSpMk id="20" creationId="{AF9E3C3A-EEC3-4E83-AEB6-9DCEFF2A6AC7}"/>
          </ac:cxnSpMkLst>
        </pc:cxnChg>
        <pc:cxnChg chg="mod">
          <ac:chgData name="Thoren, Mark" userId="74a99d50-79cf-457f-968a-aa62ddb0fd95" providerId="ADAL" clId="{CFACA5C0-6AF9-49BD-BA9A-B9EED4F6CE59}" dt="2021-12-26T22:52:45.245" v="74" actId="14100"/>
          <ac:cxnSpMkLst>
            <pc:docMk/>
            <pc:sldMk cId="2854501166" sldId="308"/>
            <ac:cxnSpMk id="22" creationId="{8DDD9343-5F38-40C5-94F6-8C148B964D32}"/>
          </ac:cxnSpMkLst>
        </pc:cxnChg>
        <pc:cxnChg chg="add mod">
          <ac:chgData name="Thoren, Mark" userId="74a99d50-79cf-457f-968a-aa62ddb0fd95" providerId="ADAL" clId="{CFACA5C0-6AF9-49BD-BA9A-B9EED4F6CE59}" dt="2021-12-26T22:53:21.145" v="113" actId="14100"/>
          <ac:cxnSpMkLst>
            <pc:docMk/>
            <pc:sldMk cId="2854501166" sldId="308"/>
            <ac:cxnSpMk id="23" creationId="{DD2A1160-4290-434C-9959-461A88209BB3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12/26/2021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12/26/2021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16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25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SR-1 was never meant to deliver the highest efficient around, nor the most accurate reading there is. But that is a good thing for this purpose because the user will know exactly how the flaws affects the circuit.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4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Computed value refers to the activity’s equation </a:t>
            </a:r>
            <a:r>
              <a:rPr lang="en-US" dirty="0" err="1"/>
              <a:t>Vout</a:t>
            </a:r>
            <a:r>
              <a:rPr lang="en-US" dirty="0"/>
              <a:t> = Vin(1/(1-D)) which does not consider any </a:t>
            </a:r>
            <a:r>
              <a:rPr lang="en-US" dirty="0" err="1"/>
              <a:t>parasitics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2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32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graph is from Erickson’s book. It shows here that boosting is limited by the ratio of inductor’s ESR and Load. The larger the R</a:t>
            </a:r>
            <a:r>
              <a:rPr lang="en-US" baseline="-25000" dirty="0"/>
              <a:t>L</a:t>
            </a:r>
            <a:r>
              <a:rPr lang="en-US" baseline="0" dirty="0"/>
              <a:t> , the small its boosting capability, and might </a:t>
            </a:r>
            <a:r>
              <a:rPr lang="en-US" baseline="0"/>
              <a:t>even fail to boost.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29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90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Closed-loop is not complete yet with bare-boards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1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62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8143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thermal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0B8651-D313-4300-801F-83656702695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4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47472" y="4584192"/>
            <a:ext cx="5913437" cy="139750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342900" indent="-342900">
              <a:buNone/>
              <a:defRPr lang="en-US" sz="1800" i="0" kern="1200" cap="none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/>
              <a:t>Click To Add Presenter</a:t>
            </a:r>
          </a:p>
        </p:txBody>
      </p:sp>
      <p:sp>
        <p:nvSpPr>
          <p:cNvPr id="1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347472" y="838200"/>
            <a:ext cx="5913438" cy="3647122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5400" i="0" dirty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3F95C5-78BE-DB40-AE90-52800DB15193}"/>
              </a:ext>
            </a:extLst>
          </p:cNvPr>
          <p:cNvCxnSpPr>
            <a:cxnSpLocks/>
          </p:cNvCxnSpPr>
          <p:nvPr userDrawn="1"/>
        </p:nvCxnSpPr>
        <p:spPr>
          <a:xfrm flipV="1">
            <a:off x="6915464" y="1066800"/>
            <a:ext cx="0" cy="4914902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9F6493F-ABAB-D244-B8F4-D7FB3E372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107" y="2939436"/>
            <a:ext cx="2588042" cy="1039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FD93C4-BA43-B749-A3AB-314535C186CC}"/>
              </a:ext>
            </a:extLst>
          </p:cNvPr>
          <p:cNvSpPr txBox="1"/>
          <p:nvPr userDrawn="1"/>
        </p:nvSpPr>
        <p:spPr>
          <a:xfrm>
            <a:off x="9300117" y="41259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Lucida Grande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06FFF-F5B6-4184-B83B-96E59B9FF0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E2E37A-9F25-44C0-B295-B9AB10628A77}" type="datetime3">
              <a:rPr lang="en-US" i="0" smtClean="0"/>
              <a:t>26 December 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F0F02-3CDB-4DA7-9C1E-609982C1DF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3A39209-9D38-4310-847C-ADE9217617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/>
              <a:t> </a:t>
            </a:r>
            <a:r>
              <a:rPr lang="en-US" sz="1800"/>
              <a:t>|</a:t>
            </a:r>
            <a:endParaRPr lang="en-US" sz="1800" baseline="-11000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/>
          <a:p>
            <a:r>
              <a:rPr lang="en-US" dirty="0"/>
              <a:t>Click to Edit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278034" y="1066800"/>
            <a:ext cx="5913966" cy="4914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066800"/>
            <a:ext cx="5558367" cy="491490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6B84C6-07FB-804B-A710-4CC5B87F173D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FB524-6554-48C8-9489-EEF685D2107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C10145C-AEFE-48BB-8E8C-258D7461B9FE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6B27D-8DE4-4823-AEAF-7C25C4B6C8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367070A-F3CC-4AE5-AE9D-5D163DBB2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066800"/>
            <a:ext cx="5573144" cy="49149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55600" y="1066800"/>
            <a:ext cx="5557838" cy="49149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B9AC7B3-6567-C447-935E-E93CF5955E44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7686F0-9A39-438C-9552-229B9F340E7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7ABD2F9-2857-4223-B35A-965F3A91D1BA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54850-2867-4505-9E81-1C2DEB5C68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E41655B-0A2D-464A-91A0-F3C8EFC2D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0" y="1066800"/>
            <a:ext cx="6096000" cy="2484812"/>
          </a:xfrm>
          <a:solidFill>
            <a:schemeClr val="accent5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0" y="1066800"/>
            <a:ext cx="6095999" cy="2484812"/>
          </a:xfrm>
          <a:solidFill>
            <a:schemeClr val="accent2">
              <a:alpha val="60000"/>
            </a:schemeClr>
          </a:solidFill>
        </p:spPr>
        <p:txBody>
          <a:bodyPr lIns="347472" tIns="91440" rIns="320040" bIns="91440"/>
          <a:lstStyle>
            <a:lvl1pPr>
              <a:buClr>
                <a:schemeClr val="bg1"/>
              </a:buCl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096000" y="3551612"/>
            <a:ext cx="6096000" cy="2430088"/>
          </a:xfrm>
          <a:solidFill>
            <a:schemeClr val="accent1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" y="3551612"/>
            <a:ext cx="6095998" cy="2430088"/>
          </a:xfrm>
          <a:solidFill>
            <a:schemeClr val="accent4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BB0CDA-7F83-4132-A085-543C009A494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46531FC-EBFF-4BCF-8568-639110BD0E4E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711087-CBBB-4519-BE19-621DD720517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8D542497-551D-4559-9BA0-A22533A87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0" y="1066799"/>
            <a:ext cx="12192000" cy="2446021"/>
          </a:xfrm>
          <a:solidFill>
            <a:schemeClr val="accent2">
              <a:alpha val="6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0" y="3535679"/>
            <a:ext cx="12192000" cy="2446021"/>
          </a:xfrm>
          <a:solidFill>
            <a:schemeClr val="accent2">
              <a:alpha val="40000"/>
            </a:schemeClr>
          </a:solidFill>
        </p:spPr>
        <p:txBody>
          <a:bodyPr lIns="347472" tIns="91440" rIns="320040" bIns="91440"/>
          <a:lstStyle>
            <a:lvl1pPr marL="228600" indent="-228600"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1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4D304-EE9B-4D29-813C-826BDB73D0A5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0F0BB1E-5D16-448E-84E4-5909D2FD17F7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04912-B792-4FAA-A3EF-0C6B99529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B8648EC-2B7D-4152-8169-65E9B7AB3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3664803"/>
            <a:ext cx="12192000" cy="3188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55600" y="1066800"/>
            <a:ext cx="11493500" cy="2362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Ov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054765-79F3-BD4C-8B31-6F350DF7D843}"/>
              </a:ext>
            </a:extLst>
          </p:cNvPr>
          <p:cNvSpPr/>
          <p:nvPr userDrawn="1"/>
        </p:nvSpPr>
        <p:spPr>
          <a:xfrm>
            <a:off x="0" y="0"/>
            <a:ext cx="6269038" cy="6858000"/>
          </a:xfrm>
          <a:prstGeom prst="rect">
            <a:avLst/>
          </a:prstGeom>
          <a:gradFill flip="none" rotWithShape="1">
            <a:gsLst>
              <a:gs pos="14000">
                <a:schemeClr val="bg2">
                  <a:lumMod val="75000"/>
                  <a:alpha val="0"/>
                </a:schemeClr>
              </a:gs>
              <a:gs pos="99000">
                <a:schemeClr val="bg2">
                  <a:lumMod val="75000"/>
                </a:schemeClr>
              </a:gs>
            </a:gsLst>
            <a:lin ang="10800000" scaled="1"/>
            <a:tileRect/>
          </a:gradFill>
          <a:ln>
            <a:noFill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 bIns="9144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55600" y="1066800"/>
            <a:ext cx="5557838" cy="4914900"/>
          </a:xfrm>
        </p:spPr>
        <p:txBody>
          <a:bodyPr lIns="0" tIns="0" rIns="0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F640E59-837A-434C-B9C3-E7075581B0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098" y="293715"/>
            <a:ext cx="994800" cy="398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82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42900" y="0"/>
            <a:ext cx="10206154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066800"/>
            <a:ext cx="11493500" cy="4914900"/>
          </a:xfrm>
        </p:spPr>
        <p:txBody>
          <a:bodyPr lIns="0" tIns="0" rIns="0" bIns="0" anchor="ctr" anchorCtr="0"/>
          <a:lstStyle>
            <a:lvl1pPr marL="228600" indent="-228600">
              <a:buFont typeface="Arial" panose="020B0604020202020204" pitchFamily="34" charset="0"/>
              <a:buChar char="►"/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1C2DA-52B1-DD43-A3B6-C3CA586AC7A6}"/>
              </a:ext>
            </a:extLst>
          </p:cNvPr>
          <p:cNvSpPr txBox="1"/>
          <p:nvPr userDrawn="1"/>
        </p:nvSpPr>
        <p:spPr>
          <a:xfrm>
            <a:off x="12056533" y="15578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Lucida Grande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067A04-CC97-46C8-AAC8-F5612314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96EAE8-20BA-4657-8EB3-11C164375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97BE3D8-99B5-4C62-B68C-3D27DA6A30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/4 BG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42900" y="0"/>
            <a:ext cx="10206154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066800"/>
            <a:ext cx="11493500" cy="4914900"/>
          </a:xfrm>
        </p:spPr>
        <p:txBody>
          <a:bodyPr lIns="0" tIns="0" rIns="0" bIns="0" anchor="ctr" anchorCtr="0"/>
          <a:lstStyle>
            <a:lvl1pPr marL="228600" indent="-228600">
              <a:buFont typeface="Lucida Grande" panose="020B0600040502020204" pitchFamily="34" charset="0"/>
              <a:buChar char="▶"/>
              <a:defRPr lang="en-US" sz="2000" b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marL="228600" lvl="0" indent="-22860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Click to edit Master text styles</a:t>
            </a:r>
          </a:p>
          <a:p>
            <a:pPr marL="228600" lvl="1" indent="-22860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Second level</a:t>
            </a:r>
          </a:p>
          <a:p>
            <a:pPr marL="228600" lvl="2" indent="-22860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Third level</a:t>
            </a:r>
          </a:p>
          <a:p>
            <a:pPr marL="228600" lvl="3" indent="-22860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Fourth level</a:t>
            </a:r>
          </a:p>
          <a:p>
            <a:pPr marL="228600" lvl="4" indent="-22860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►"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21C2DA-52B1-DD43-A3B6-C3CA586AC7A6}"/>
              </a:ext>
            </a:extLst>
          </p:cNvPr>
          <p:cNvSpPr txBox="1"/>
          <p:nvPr userDrawn="1"/>
        </p:nvSpPr>
        <p:spPr>
          <a:xfrm>
            <a:off x="12056533" y="1557867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28600" indent="-228600" defTabSz="457200">
              <a:spcBef>
                <a:spcPts val="1000"/>
              </a:spcBef>
              <a:buClr>
                <a:srgbClr val="1E4056"/>
              </a:buClr>
              <a:buSzPct val="75000"/>
              <a:buFont typeface="Lucida Grande"/>
              <a:buChar char="►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34AA5E-2409-4AA0-861F-1AC07DD6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3EE4-7FA3-4823-A09C-FF5D48B01642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44433-DDE1-4708-BF6E-AF5BA459E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B4043FA7-62F9-4464-A78C-DCF7E90E2C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74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2988" y="838200"/>
            <a:ext cx="5938780" cy="364845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5400" b="0" i="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dirty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42900" y="4584192"/>
            <a:ext cx="5938780" cy="1399032"/>
          </a:xfrm>
        </p:spPr>
        <p:txBody>
          <a:bodyPr tIns="0" anchor="t">
            <a:normAutofit/>
          </a:bodyPr>
          <a:lstStyle>
            <a:lvl1pPr marL="0" indent="0">
              <a:buNone/>
              <a:defRPr lang="en-US" sz="1800" b="0" i="0" kern="1200" cap="none" baseline="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65000"/>
              <a:buFont typeface="Lucida Grande"/>
              <a:buNone/>
            </a:pPr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14E13B-7900-AA45-845F-8F029EBB2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78" y="293715"/>
            <a:ext cx="991639" cy="39835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1A964-5E17-480C-9D5C-E08421BA8F9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0B172B-356D-4B9B-BE15-F4E50C000F6E}" type="datetime3">
              <a:rPr lang="en-US" i="0" smtClean="0"/>
              <a:t>26 December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922822-C3A0-426C-903E-38DB3E9EE0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Analog Devices Confidential Information. ©2021 Analog Devices, Inc. All rights reserved.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A095C54-5245-4535-9582-0E2ADBF9E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/>
              <a:t> </a:t>
            </a:r>
            <a:r>
              <a:rPr lang="en-US" sz="1800"/>
              <a:t>|</a:t>
            </a:r>
            <a:endParaRPr lang="en-US" sz="1800" baseline="-11000" dirty="0"/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066800"/>
            <a:ext cx="5558367" cy="49149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066800"/>
            <a:ext cx="5558367" cy="4929447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02E25B-9495-E746-87BD-2882D0AE3EEB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DB49CE-07E5-434C-AB27-43C22812B53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3C370EF-BAFD-4E19-9194-8750802BF985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EF495-0A70-4EC0-BDE8-B0B30CFA5E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0D76A8B-FF8B-4239-9E9C-DEABD479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Messag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314982"/>
            <a:ext cx="7863839" cy="469389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800">
                <a:solidFill>
                  <a:schemeClr val="tx2"/>
                </a:solidFill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02E25B-9495-E746-87BD-2882D0AE3E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5600" y="5179060"/>
            <a:ext cx="7863840" cy="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AD8FD8-5393-481D-B890-5EABD8AE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BB5B-4FF6-4060-9BCB-901E4BCAA0F0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83055-9046-4B13-912D-5C5DB324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7EAF38F-2D4F-4400-A98C-CE3D9AFBA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342900" y="-5928"/>
            <a:ext cx="10287000" cy="844128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EAD04-5ED2-4E4A-8600-2785E2735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8D217-A1A2-4E62-BBD7-1593A1DDDDF8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93CA4-BE51-4AB9-BBDE-6A964B24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FB10924F-7D1B-46B4-98AE-22FF2E63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42900" y="0"/>
            <a:ext cx="102870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066800"/>
            <a:ext cx="5573144" cy="49149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066800"/>
            <a:ext cx="5558367" cy="4914900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E9170A-B0FF-F244-9778-516ED804ED4A}"/>
              </a:ext>
            </a:extLst>
          </p:cNvPr>
          <p:cNvCxnSpPr/>
          <p:nvPr userDrawn="1"/>
        </p:nvCxnSpPr>
        <p:spPr>
          <a:xfrm>
            <a:off x="6096000" y="1066800"/>
            <a:ext cx="0" cy="4914900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59080C-F316-40F7-8167-505A257EC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2888B-74B3-417B-8DFC-73992CC5CDA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3690F-CB37-474C-A5A2-35869DD65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FDBB4817-7B52-4992-BC87-CF4F977CB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55600" y="0"/>
            <a:ext cx="10282663" cy="830997"/>
          </a:xfrm>
          <a:prstGeom prst="rect">
            <a:avLst/>
          </a:prstGeom>
          <a:noFill/>
        </p:spPr>
        <p:txBody>
          <a:bodyPr vert="horz" wrap="square" lIns="0" tIns="182880" rIns="0" bIns="91440" rtlCol="0" anchor="t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066800"/>
            <a:ext cx="11493500" cy="4914900"/>
          </a:xfrm>
          <a:prstGeom prst="rect">
            <a:avLst/>
          </a:prstGeom>
        </p:spPr>
        <p:txBody>
          <a:bodyPr vert="horz" lIns="0" tIns="228600" rIns="0" bIns="0" rtlCol="0" anchor="ctr" anchorCtr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678" y="293715"/>
            <a:ext cx="991639" cy="3983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CE817F5-DA59-4CF8-A065-2F8C60D2EC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710" y="6530983"/>
            <a:ext cx="1296315" cy="238226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080ED47-8169-472E-8686-301950FD9F48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A8D3E2-8096-4AF5-B142-B8C380533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1090" y="6530983"/>
            <a:ext cx="9408199" cy="24198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1000" i="0">
                <a:solidFill>
                  <a:schemeClr val="tx2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i="0" dirty="0">
                <a:latin typeface="+mj-lt"/>
              </a:rPr>
              <a:t>Analog Devices Confidential Information. ©2021 Analog Devices, Inc.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75B83-C1F8-4E53-8C02-280E1ED42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  <a:prstGeom prst="rect">
            <a:avLst/>
          </a:prstGeom>
        </p:spPr>
        <p:txBody>
          <a:bodyPr vert="horz" lIns="0" tIns="0" rIns="0" bIns="91440" rtlCol="0" anchor="ctr" anchorCtr="0"/>
          <a:lstStyle>
            <a:lvl1pPr algn="r">
              <a:defRPr kumimoji="0" lang="en-US" sz="1000" b="0" i="0" u="none" strike="noStrike" cap="none" spc="0" normalizeH="0" baseline="0" smtClean="0">
                <a:ln>
                  <a:noFill/>
                </a:ln>
                <a:solidFill>
                  <a:srgbClr val="555659"/>
                </a:solidFill>
                <a:effectLst/>
                <a:uLnTx/>
                <a:uFillTx/>
              </a:defRPr>
            </a:lvl1pPr>
          </a:lstStyle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‹#›</a:t>
            </a:fld>
            <a:r>
              <a:rPr lang="en-US" sz="2000" dirty="0"/>
              <a:t> </a:t>
            </a:r>
            <a:r>
              <a:rPr lang="en-US" sz="1800" dirty="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709" r:id="rId3"/>
    <p:sldLayoutId id="2147483697" r:id="rId4"/>
    <p:sldLayoutId id="2147483699" r:id="rId5"/>
    <p:sldLayoutId id="2147483708" r:id="rId6"/>
    <p:sldLayoutId id="2147483677" r:id="rId7"/>
    <p:sldLayoutId id="2147483698" r:id="rId8"/>
    <p:sldLayoutId id="2147483680" r:id="rId9"/>
    <p:sldLayoutId id="2147483681" r:id="rId10"/>
    <p:sldLayoutId id="2147483700" r:id="rId11"/>
    <p:sldLayoutId id="2147483702" r:id="rId12"/>
    <p:sldLayoutId id="2147483679" r:id="rId13"/>
    <p:sldLayoutId id="2147483703" r:id="rId14"/>
    <p:sldLayoutId id="2147483707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indent="0" algn="l" defTabSz="457200" rtl="0" eaLnBrk="1" latinLnBrk="0" hangingPunct="1"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65000"/>
        <a:buFont typeface="Arial" panose="020B0604020202020204" pitchFamily="34" charset="0"/>
        <a:buChar char="►"/>
        <a:defRPr lang="en-US" sz="2000" b="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80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•"/>
        <a:defRPr lang="en-US" sz="1600" kern="1200" baseline="0" dirty="0" smtClean="0">
          <a:solidFill>
            <a:srgbClr val="000000"/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–"/>
        <a:defRPr lang="en-US" sz="1400" kern="1200" dirty="0" smtClean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2"/>
        </a:buClr>
        <a:buFont typeface="Arial"/>
        <a:buChar char="»"/>
        <a:defRPr lang="en-US" sz="1200" kern="1200" baseline="0" dirty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949" userDrawn="1">
          <p15:clr>
            <a:srgbClr val="F26B43"/>
          </p15:clr>
        </p15:guide>
        <p15:guide id="1" orient="horz" pos="3768" userDrawn="1">
          <p15:clr>
            <a:srgbClr val="F26B43"/>
          </p15:clr>
        </p15:guide>
        <p15:guide id="2" pos="216" userDrawn="1">
          <p15:clr>
            <a:srgbClr val="F26B43"/>
          </p15:clr>
        </p15:guide>
        <p15:guide id="3" pos="7464" userDrawn="1">
          <p15:clr>
            <a:srgbClr val="F26B43"/>
          </p15:clr>
        </p15:guide>
        <p15:guide id="4" orient="horz" pos="528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iki.analog.com/university/labs/open_loop_boost_and_buck_adalm20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4E384-5019-BE4A-AB66-3B4D06AA0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Corner Case Test Report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A5125-1ECB-754E-8383-CE0DDC0A9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ADALM SR-1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38C3182-CAFC-4555-9E17-F36D2FD5407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12710" y="6539075"/>
            <a:ext cx="1296315" cy="238226"/>
          </a:xfrm>
        </p:spPr>
        <p:txBody>
          <a:bodyPr/>
          <a:lstStyle/>
          <a:p>
            <a:fld id="{455D96D7-F224-4583-9D10-99ADE7DB8D9D}" type="datetime3">
              <a:rPr lang="en-US" i="0" smtClean="0"/>
              <a:t>26 December 2021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EF72AE8-535C-4749-9BBC-43366F5233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71090" y="6531054"/>
            <a:ext cx="9408199" cy="241982"/>
          </a:xfrm>
        </p:spPr>
        <p:txBody>
          <a:bodyPr/>
          <a:lstStyle/>
          <a:p>
            <a:r>
              <a:rPr lang="en-US" dirty="0"/>
              <a:t>Analog Devices. ©2021 Analog Devices, Inc. All rights reserved.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CAB8FEF-8848-4948-96FF-EAB79D04E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</a:t>
            </a:fld>
            <a:r>
              <a:rPr lang="en-US" sz="2000"/>
              <a:t> </a:t>
            </a:r>
            <a:r>
              <a:rPr lang="en-US" sz="1800"/>
              <a:t>|</a:t>
            </a:r>
            <a:endParaRPr lang="en-US" sz="1800" baseline="-11000" dirty="0"/>
          </a:p>
        </p:txBody>
      </p:sp>
    </p:spTree>
    <p:extLst>
      <p:ext uri="{BB962C8B-B14F-4D97-AF65-F5344CB8AC3E}">
        <p14:creationId xmlns:p14="http://schemas.microsoft.com/office/powerpoint/2010/main" val="134331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945F-4EF5-4200-8E85-E20AC31D7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Closed-loop Operation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62BC7-4E93-46F6-AB8B-DECFF966B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BB5D7-499E-49DF-8A42-7A42CE580C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10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39CF31-BE45-4785-BF02-7358CC84A81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09" y="1110326"/>
            <a:ext cx="3186964" cy="26806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111FCA-2E68-4A7A-A492-64A945E58559}"/>
              </a:ext>
            </a:extLst>
          </p:cNvPr>
          <p:cNvSpPr/>
          <p:nvPr/>
        </p:nvSpPr>
        <p:spPr>
          <a:xfrm>
            <a:off x="140308" y="740994"/>
            <a:ext cx="1978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Device shuts down</a:t>
            </a:r>
            <a:endParaRPr lang="en-US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6A41E516-7724-407A-8CB7-C78D1A3F9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46775" y="4242573"/>
            <a:ext cx="1800225" cy="2400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6FBBA-61AA-4122-A555-821BF9EC67F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743" y="1110326"/>
            <a:ext cx="3210833" cy="27007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AD219B-EEA4-4AED-BA5C-67C88324BA6D}"/>
              </a:ext>
            </a:extLst>
          </p:cNvPr>
          <p:cNvSpPr/>
          <p:nvPr/>
        </p:nvSpPr>
        <p:spPr>
          <a:xfrm>
            <a:off x="3629025" y="4020101"/>
            <a:ext cx="32092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Since board is initially unpopulated,</a:t>
            </a:r>
          </a:p>
          <a:p>
            <a:r>
              <a:rPr lang="en-US" dirty="0"/>
              <a:t>User might </a:t>
            </a:r>
            <a:r>
              <a:rPr lang="en-US" b="1" dirty="0"/>
              <a:t>accidentally </a:t>
            </a:r>
            <a:r>
              <a:rPr lang="en-US" dirty="0"/>
              <a:t>try to operate at Closed-loop operation </a:t>
            </a:r>
            <a:r>
              <a:rPr lang="en-US" b="1" dirty="0"/>
              <a:t>with feedback being unpopulated</a:t>
            </a:r>
            <a:r>
              <a:rPr lang="en-US" dirty="0"/>
              <a:t>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5DFB8C-4849-4989-A23E-E4086C7666C6}"/>
              </a:ext>
            </a:extLst>
          </p:cNvPr>
          <p:cNvCxnSpPr>
            <a:cxnSpLocks/>
          </p:cNvCxnSpPr>
          <p:nvPr/>
        </p:nvCxnSpPr>
        <p:spPr>
          <a:xfrm flipV="1">
            <a:off x="2838450" y="2924176"/>
            <a:ext cx="1581150" cy="864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50FE565-AC93-4AC4-A2BF-D1E304EB5242}"/>
              </a:ext>
            </a:extLst>
          </p:cNvPr>
          <p:cNvGrpSpPr/>
          <p:nvPr/>
        </p:nvGrpSpPr>
        <p:grpSpPr>
          <a:xfrm>
            <a:off x="7076861" y="838200"/>
            <a:ext cx="4519639" cy="2981343"/>
            <a:chOff x="7551756" y="3686175"/>
            <a:chExt cx="4312656" cy="284480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BBBC84-8A2F-49AF-A3AD-1C759BB62A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51756" y="3686175"/>
              <a:ext cx="4312656" cy="2844808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332DE2D-5EEB-451A-BC9D-202BEF0AE067}"/>
                </a:ext>
              </a:extLst>
            </p:cNvPr>
            <p:cNvSpPr/>
            <p:nvPr/>
          </p:nvSpPr>
          <p:spPr>
            <a:xfrm>
              <a:off x="7696003" y="4752489"/>
              <a:ext cx="1896270" cy="995185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13EC07-EC7E-4204-98DC-5BB8675483D6}"/>
                </a:ext>
              </a:extLst>
            </p:cNvPr>
            <p:cNvSpPr/>
            <p:nvPr/>
          </p:nvSpPr>
          <p:spPr>
            <a:xfrm>
              <a:off x="9583019" y="3838766"/>
              <a:ext cx="1896270" cy="995185"/>
            </a:xfrm>
            <a:prstGeom prst="rect">
              <a:avLst/>
            </a:prstGeom>
            <a:noFill/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E7F1AFD-0038-47F5-A3C1-FEFA27FAE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92097"/>
              </p:ext>
            </p:extLst>
          </p:nvPr>
        </p:nvGraphicFramePr>
        <p:xfrm>
          <a:off x="595560" y="1282431"/>
          <a:ext cx="1067921" cy="762000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06FF44BB-2C17-41C5-9A2F-6B48AEAF0394}"/>
              </a:ext>
            </a:extLst>
          </p:cNvPr>
          <p:cNvSpPr/>
          <p:nvPr/>
        </p:nvSpPr>
        <p:spPr>
          <a:xfrm>
            <a:off x="3657447" y="5774427"/>
            <a:ext cx="3209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SR-1 shuts down in an event like this to protect itself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1C72EB-BA6B-4955-8CD8-CB885C0E44A9}"/>
              </a:ext>
            </a:extLst>
          </p:cNvPr>
          <p:cNvSpPr/>
          <p:nvPr/>
        </p:nvSpPr>
        <p:spPr>
          <a:xfrm>
            <a:off x="7228031" y="3956215"/>
            <a:ext cx="3209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No further test are done for closed-loop operation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26201A-E0D5-414B-9BC4-17070824B1D4}"/>
              </a:ext>
            </a:extLst>
          </p:cNvPr>
          <p:cNvSpPr/>
          <p:nvPr/>
        </p:nvSpPr>
        <p:spPr>
          <a:xfrm>
            <a:off x="3721067" y="1954541"/>
            <a:ext cx="16787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OCP asserted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BA2C91-4F41-4580-B004-976383FEA6A4}"/>
              </a:ext>
            </a:extLst>
          </p:cNvPr>
          <p:cNvSpPr/>
          <p:nvPr/>
        </p:nvSpPr>
        <p:spPr>
          <a:xfrm>
            <a:off x="1488308" y="2225289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Hiccup occurs </a:t>
            </a:r>
            <a:endParaRPr lang="en-US" dirty="0"/>
          </a:p>
        </p:txBody>
      </p:sp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7092F35A-1490-4876-8434-A4262D4A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8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04DA1-7579-48EE-94B9-937D16C1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54AC0-F49E-4F97-A7BF-3B4589DD8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11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EFEA420-60E2-419D-B38C-681957DE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0206038" cy="707886"/>
          </a:xfrm>
        </p:spPr>
        <p:txBody>
          <a:bodyPr/>
          <a:lstStyle/>
          <a:p>
            <a:r>
              <a:rPr lang="en-US" sz="2800" dirty="0"/>
              <a:t>Buck Converter, V</a:t>
            </a:r>
            <a:r>
              <a:rPr lang="en-US" sz="2800" baseline="-25000" dirty="0"/>
              <a:t>IN</a:t>
            </a:r>
            <a:r>
              <a:rPr lang="en-US" sz="2800" dirty="0"/>
              <a:t> = 14.5V, F</a:t>
            </a:r>
            <a:r>
              <a:rPr lang="en-US" sz="2800" baseline="-25000" dirty="0"/>
              <a:t>SW</a:t>
            </a:r>
            <a:r>
              <a:rPr lang="en-US" sz="2800" dirty="0"/>
              <a:t> = 20KHz, R</a:t>
            </a:r>
            <a:r>
              <a:rPr lang="en-US" sz="2800" baseline="-25000" dirty="0"/>
              <a:t>LOAD</a:t>
            </a:r>
            <a:r>
              <a:rPr lang="en-US" sz="2800" dirty="0"/>
              <a:t> = 100 Ohm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DC7B3-44FD-4DA2-ABC2-81FB94D73987}"/>
              </a:ext>
            </a:extLst>
          </p:cNvPr>
          <p:cNvSpPr/>
          <p:nvPr/>
        </p:nvSpPr>
        <p:spPr>
          <a:xfrm>
            <a:off x="325322" y="708347"/>
            <a:ext cx="1299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L = 313.4uH</a:t>
            </a:r>
            <a:b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sz="12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OUT(max)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= 12.4 V</a:t>
            </a:r>
            <a:r>
              <a:rPr lang="en-US" sz="12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837C7C-387C-4FD2-9FC8-228417080489}"/>
              </a:ext>
            </a:extLst>
          </p:cNvPr>
          <p:cNvSpPr/>
          <p:nvPr/>
        </p:nvSpPr>
        <p:spPr>
          <a:xfrm>
            <a:off x="3422022" y="705234"/>
            <a:ext cx="1256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L = 7.7uH</a:t>
            </a:r>
            <a:b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sz="12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OUT(max)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= 8.67 V</a:t>
            </a:r>
            <a:endParaRPr lang="en-US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76F309-243E-4860-B3B8-326C1FF8733F}"/>
              </a:ext>
            </a:extLst>
          </p:cNvPr>
          <p:cNvSpPr/>
          <p:nvPr/>
        </p:nvSpPr>
        <p:spPr>
          <a:xfrm>
            <a:off x="1860291" y="713138"/>
            <a:ext cx="14734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Duty = 85.2%</a:t>
            </a:r>
          </a:p>
          <a:p>
            <a:pPr algn="r"/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Computed V</a:t>
            </a:r>
            <a:r>
              <a:rPr lang="en-US" sz="11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</a:t>
            </a: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</a:rPr>
              <a:t> = 12.3</a:t>
            </a:r>
            <a:endParaRPr lang="en-US" sz="11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D26ABC-E024-4CFC-831D-F5C01BF417E7}"/>
              </a:ext>
            </a:extLst>
          </p:cNvPr>
          <p:cNvSpPr/>
          <p:nvPr/>
        </p:nvSpPr>
        <p:spPr>
          <a:xfrm>
            <a:off x="3628920" y="3686929"/>
            <a:ext cx="28620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Mode of Operation turns DCM: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does not follow the ideal CCM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voltage conversion ratio.</a:t>
            </a:r>
            <a:endParaRPr lang="en-US" sz="1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5D039F-7E64-4ECB-A830-C1426D4CD726}"/>
              </a:ext>
            </a:extLst>
          </p:cNvPr>
          <p:cNvSpPr/>
          <p:nvPr/>
        </p:nvSpPr>
        <p:spPr>
          <a:xfrm>
            <a:off x="3886199" y="4346444"/>
            <a:ext cx="2625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Inductor peak and Input current is still within reasonable range</a:t>
            </a:r>
            <a:endParaRPr lang="en-US" sz="1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D68D180-404E-48C9-A8EF-34A135D559F2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50" y="1195687"/>
            <a:ext cx="2862024" cy="24232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131E81-9ACC-4FB1-B832-2EEB32372BA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793" y="1205636"/>
            <a:ext cx="2862025" cy="24232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14226D-D51F-4759-AEC6-C5EEA6D274AB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769" y="754636"/>
            <a:ext cx="2450423" cy="207479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BEE31E-4935-4854-944C-2383AA52347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059" y="2925743"/>
            <a:ext cx="2450420" cy="20747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3DA6BFC-0C37-47A2-AF86-4A744A4BBE7E}"/>
              </a:ext>
            </a:extLst>
          </p:cNvPr>
          <p:cNvSpPr/>
          <p:nvPr/>
        </p:nvSpPr>
        <p:spPr>
          <a:xfrm>
            <a:off x="9014192" y="801151"/>
            <a:ext cx="19442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</a:rPr>
              <a:t>Oscillation due to switching.</a:t>
            </a:r>
          </a:p>
          <a:p>
            <a:r>
              <a:rPr lang="en-US" sz="1200" b="1" dirty="0">
                <a:latin typeface="Calibri" panose="020F0502020204030204" pitchFamily="34" charset="0"/>
              </a:rPr>
              <a:t>Does not scale up when</a:t>
            </a:r>
            <a:br>
              <a:rPr lang="en-US" sz="1200" b="1" dirty="0">
                <a:latin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</a:rPr>
              <a:t>inductor current and duty got larger.</a:t>
            </a:r>
            <a:endParaRPr lang="en-US" sz="120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8F6C5D7-6589-4A06-A39A-31F9351729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3" r="11349"/>
          <a:stretch/>
        </p:blipFill>
        <p:spPr>
          <a:xfrm>
            <a:off x="9172027" y="2110106"/>
            <a:ext cx="2862025" cy="201981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6F6F4186-D1DE-49C5-8641-DB6179F900B9}"/>
              </a:ext>
            </a:extLst>
          </p:cNvPr>
          <p:cNvSpPr/>
          <p:nvPr/>
        </p:nvSpPr>
        <p:spPr>
          <a:xfrm>
            <a:off x="9116199" y="1774148"/>
            <a:ext cx="289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b="1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ind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@ 33deg, R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@ 48deg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27A0F0-6C31-4AE5-A685-83C282E114F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1725"/>
          <a:stretch/>
        </p:blipFill>
        <p:spPr>
          <a:xfrm>
            <a:off x="9200862" y="4629779"/>
            <a:ext cx="2838106" cy="2006153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6D1197D-F777-424B-AA3F-FE7C863CF9E8}"/>
              </a:ext>
            </a:extLst>
          </p:cNvPr>
          <p:cNvSpPr/>
          <p:nvPr/>
        </p:nvSpPr>
        <p:spPr>
          <a:xfrm>
            <a:off x="9121705" y="4281212"/>
            <a:ext cx="2893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en-US" b="1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ind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@ 33deg, R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@ 34deg</a:t>
            </a: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929BF1-AB49-4424-896D-265182BFBAD1}"/>
              </a:ext>
            </a:extLst>
          </p:cNvPr>
          <p:cNvSpPr/>
          <p:nvPr/>
        </p:nvSpPr>
        <p:spPr>
          <a:xfrm>
            <a:off x="6640681" y="3184274"/>
            <a:ext cx="30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7B34F"/>
                </a:solidFill>
                <a:latin typeface="Calibri" panose="020F0502020204030204" pitchFamily="34" charset="0"/>
              </a:rPr>
              <a:t>Input Current</a:t>
            </a:r>
            <a:endParaRPr lang="en-US" dirty="0">
              <a:solidFill>
                <a:srgbClr val="27B34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1F7154E-A0FF-4A6E-899D-FCAF51E3CF85}"/>
              </a:ext>
            </a:extLst>
          </p:cNvPr>
          <p:cNvSpPr/>
          <p:nvPr/>
        </p:nvSpPr>
        <p:spPr>
          <a:xfrm>
            <a:off x="5979172" y="5256522"/>
            <a:ext cx="3192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 err="1"/>
              <a:t>T</a:t>
            </a:r>
            <a:r>
              <a:rPr lang="en-US" sz="1600" b="1" baseline="-25000" dirty="0" err="1"/>
              <a:t>ind</a:t>
            </a:r>
            <a:r>
              <a:rPr lang="en-US" sz="1600" baseline="-25000" dirty="0"/>
              <a:t> </a:t>
            </a:r>
            <a:r>
              <a:rPr lang="en-US" sz="1600" dirty="0"/>
              <a:t>is </a:t>
            </a:r>
            <a:r>
              <a:rPr lang="en-US" sz="1600" b="1" dirty="0"/>
              <a:t>same</a:t>
            </a:r>
            <a:r>
              <a:rPr lang="en-US" sz="1600" dirty="0"/>
              <a:t> at </a:t>
            </a:r>
            <a:r>
              <a:rPr lang="en-US" sz="1600" b="1" dirty="0"/>
              <a:t>L= 7.7uH </a:t>
            </a:r>
            <a:r>
              <a:rPr lang="en-US" sz="1600" dirty="0"/>
              <a:t>because </a:t>
            </a:r>
            <a:r>
              <a:rPr lang="en-US" sz="1600" b="1" dirty="0"/>
              <a:t>Current Threshold limits the peak current.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273C04-6AEE-4513-96AA-16944E3ED200}"/>
              </a:ext>
            </a:extLst>
          </p:cNvPr>
          <p:cNvSpPr/>
          <p:nvPr/>
        </p:nvSpPr>
        <p:spPr>
          <a:xfrm>
            <a:off x="6563769" y="1337610"/>
            <a:ext cx="304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7B34F"/>
                </a:solidFill>
                <a:latin typeface="Calibri" panose="020F0502020204030204" pitchFamily="34" charset="0"/>
              </a:rPr>
              <a:t>Ind. current</a:t>
            </a:r>
            <a:endParaRPr lang="en-US" dirty="0">
              <a:solidFill>
                <a:srgbClr val="27B34F"/>
              </a:solidFill>
            </a:endParaRPr>
          </a:p>
        </p:txBody>
      </p:sp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23DBCB4E-ADCE-46CF-A5BD-8839C7C78ED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594" t="70393" r="25975" b="4645"/>
          <a:stretch/>
        </p:blipFill>
        <p:spPr>
          <a:xfrm rot="16200000">
            <a:off x="-100886" y="4295920"/>
            <a:ext cx="2581259" cy="1638562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CC563633-231A-4F3C-BD42-21EB5DF4D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428601"/>
              </p:ext>
            </p:extLst>
          </p:nvPr>
        </p:nvGraphicFramePr>
        <p:xfrm>
          <a:off x="2322069" y="1608804"/>
          <a:ext cx="857546" cy="757512"/>
        </p:xfrm>
        <a:graphic>
          <a:graphicData uri="http://schemas.openxmlformats.org/drawingml/2006/table">
            <a:tbl>
              <a:tblPr/>
              <a:tblGrid>
                <a:gridCol w="419538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438008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8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8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8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89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sp>
        <p:nvSpPr>
          <p:cNvPr id="34" name="Oval 33">
            <a:extLst>
              <a:ext uri="{FF2B5EF4-FFF2-40B4-BE49-F238E27FC236}">
                <a16:creationId xmlns:a16="http://schemas.microsoft.com/office/drawing/2014/main" id="{3C6106A0-2718-4BFC-A470-A4CCB7080542}"/>
              </a:ext>
            </a:extLst>
          </p:cNvPr>
          <p:cNvSpPr/>
          <p:nvPr/>
        </p:nvSpPr>
        <p:spPr>
          <a:xfrm>
            <a:off x="1157609" y="4030233"/>
            <a:ext cx="344628" cy="374077"/>
          </a:xfrm>
          <a:prstGeom prst="ellipse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D974F84-4A9C-4826-9356-CE01086BB2D9}"/>
              </a:ext>
            </a:extLst>
          </p:cNvPr>
          <p:cNvSpPr/>
          <p:nvPr/>
        </p:nvSpPr>
        <p:spPr>
          <a:xfrm>
            <a:off x="1157609" y="5256522"/>
            <a:ext cx="344628" cy="328704"/>
          </a:xfrm>
          <a:prstGeom prst="ellipse">
            <a:avLst/>
          </a:prstGeom>
          <a:noFill/>
          <a:ln w="38100">
            <a:solidFill>
              <a:schemeClr val="accent6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EEAA47-8103-40D6-AFE0-58C33D39A401}"/>
              </a:ext>
            </a:extLst>
          </p:cNvPr>
          <p:cNvSpPr/>
          <p:nvPr/>
        </p:nvSpPr>
        <p:spPr>
          <a:xfrm>
            <a:off x="2095835" y="3824571"/>
            <a:ext cx="113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Temperature Sensor</a:t>
            </a:r>
            <a:endParaRPr lang="en-US" sz="14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6C7D6C-751D-4AC9-B3AF-36191CEF63B3}"/>
              </a:ext>
            </a:extLst>
          </p:cNvPr>
          <p:cNvSpPr/>
          <p:nvPr/>
        </p:nvSpPr>
        <p:spPr>
          <a:xfrm>
            <a:off x="2454384" y="5586270"/>
            <a:ext cx="1131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Prone to heating up</a:t>
            </a:r>
            <a:endParaRPr lang="en-US" sz="14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7E208F3-6684-46F0-9FA8-93D94376A868}"/>
              </a:ext>
            </a:extLst>
          </p:cNvPr>
          <p:cNvCxnSpPr>
            <a:cxnSpLocks/>
            <a:stCxn id="37" idx="1"/>
          </p:cNvCxnSpPr>
          <p:nvPr/>
        </p:nvCxnSpPr>
        <p:spPr>
          <a:xfrm flipH="1">
            <a:off x="1086494" y="5847880"/>
            <a:ext cx="1367890" cy="9055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FE6A977-08B7-4097-A5AD-A8CF5B441CA1}"/>
              </a:ext>
            </a:extLst>
          </p:cNvPr>
          <p:cNvCxnSpPr>
            <a:cxnSpLocks/>
          </p:cNvCxnSpPr>
          <p:nvPr/>
        </p:nvCxnSpPr>
        <p:spPr>
          <a:xfrm flipH="1" flipV="1">
            <a:off x="1086494" y="4684469"/>
            <a:ext cx="1367892" cy="90180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E69DBE7-D2A5-4C4C-B2C8-CB41765D5ACB}"/>
              </a:ext>
            </a:extLst>
          </p:cNvPr>
          <p:cNvCxnSpPr>
            <a:cxnSpLocks/>
            <a:stCxn id="36" idx="1"/>
            <a:endCxn id="34" idx="6"/>
          </p:cNvCxnSpPr>
          <p:nvPr/>
        </p:nvCxnSpPr>
        <p:spPr>
          <a:xfrm flipH="1">
            <a:off x="1502237" y="4086181"/>
            <a:ext cx="593598" cy="131091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C1D717-A2E2-4089-8026-196C28E7E962}"/>
              </a:ext>
            </a:extLst>
          </p:cNvPr>
          <p:cNvCxnSpPr>
            <a:cxnSpLocks/>
            <a:endCxn id="35" idx="7"/>
          </p:cNvCxnSpPr>
          <p:nvPr/>
        </p:nvCxnSpPr>
        <p:spPr>
          <a:xfrm flipH="1">
            <a:off x="1451767" y="4293032"/>
            <a:ext cx="677484" cy="1011628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A15BF5E8-6C99-49B2-AAC5-E8A1B437B33B}"/>
              </a:ext>
            </a:extLst>
          </p:cNvPr>
          <p:cNvSpPr/>
          <p:nvPr/>
        </p:nvSpPr>
        <p:spPr>
          <a:xfrm>
            <a:off x="9251185" y="6233413"/>
            <a:ext cx="1795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Load = 12.5 Ohm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A9D0CF6-558D-437D-9730-73A80D309078}"/>
              </a:ext>
            </a:extLst>
          </p:cNvPr>
          <p:cNvSpPr/>
          <p:nvPr/>
        </p:nvSpPr>
        <p:spPr>
          <a:xfrm>
            <a:off x="9198323" y="3763957"/>
            <a:ext cx="1734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Load = 100 Ohm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1" name="Footer Placeholder 7">
            <a:extLst>
              <a:ext uri="{FF2B5EF4-FFF2-40B4-BE49-F238E27FC236}">
                <a16:creationId xmlns:a16="http://schemas.microsoft.com/office/drawing/2014/main" id="{5312FA31-76C9-4057-8843-1F53397D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7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A56D6-9183-48F1-A98F-0CA8FA9F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96E79-F658-4427-8F96-19BA09263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12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199899-D8ED-4B8F-970F-2734B26E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67207"/>
            <a:ext cx="10206038" cy="707886"/>
          </a:xfrm>
        </p:spPr>
        <p:txBody>
          <a:bodyPr/>
          <a:lstStyle/>
          <a:p>
            <a:r>
              <a:rPr lang="en-US" sz="2800" dirty="0"/>
              <a:t>Load Test and Thermal Performance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67AD25-0A4D-456B-9877-9DFA3889C61F}"/>
              </a:ext>
            </a:extLst>
          </p:cNvPr>
          <p:cNvSpPr/>
          <p:nvPr/>
        </p:nvSpPr>
        <p:spPr>
          <a:xfrm>
            <a:off x="325322" y="880161"/>
            <a:ext cx="18229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12.5 Ohm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OUT(max)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12V</a:t>
            </a:r>
            <a:r>
              <a:rPr lang="en-US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9D461-F01F-4A59-8C8E-24BF389787CF}"/>
              </a:ext>
            </a:extLst>
          </p:cNvPr>
          <p:cNvSpPr/>
          <p:nvPr/>
        </p:nvSpPr>
        <p:spPr>
          <a:xfrm>
            <a:off x="7788746" y="912778"/>
            <a:ext cx="1797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50 Ohm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OUT(max)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13.4V</a:t>
            </a:r>
            <a:r>
              <a:rPr lang="en-US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15FD39-479D-464A-9B11-97C54F8D3883}"/>
              </a:ext>
            </a:extLst>
          </p:cNvPr>
          <p:cNvSpPr/>
          <p:nvPr/>
        </p:nvSpPr>
        <p:spPr>
          <a:xfrm>
            <a:off x="3893116" y="905522"/>
            <a:ext cx="17336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25 Ohm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OUT(max)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12.9V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CAAA05-6A9E-4F9C-B9A7-6083F70F2577}"/>
              </a:ext>
            </a:extLst>
          </p:cNvPr>
          <p:cNvSpPr/>
          <p:nvPr/>
        </p:nvSpPr>
        <p:spPr>
          <a:xfrm>
            <a:off x="2184825" y="1163788"/>
            <a:ext cx="1444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Duty = 94.8%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EB8F3E-0246-4E25-A329-447C74A73B99}"/>
              </a:ext>
            </a:extLst>
          </p:cNvPr>
          <p:cNvSpPr/>
          <p:nvPr/>
        </p:nvSpPr>
        <p:spPr>
          <a:xfrm>
            <a:off x="9780815" y="118892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Duty = 94.83%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5B2EA9-FE5E-4357-9EB3-948FF27E2E7B}"/>
              </a:ext>
            </a:extLst>
          </p:cNvPr>
          <p:cNvSpPr/>
          <p:nvPr/>
        </p:nvSpPr>
        <p:spPr>
          <a:xfrm>
            <a:off x="5743815" y="1184076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Duty = 94.78%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FE57A5-DAB8-4226-A2C7-75A6D9106DAF}"/>
              </a:ext>
            </a:extLst>
          </p:cNvPr>
          <p:cNvSpPr/>
          <p:nvPr/>
        </p:nvSpPr>
        <p:spPr>
          <a:xfrm>
            <a:off x="3893116" y="6253958"/>
            <a:ext cx="3699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Minimum off-time is around 5% of 20KHz</a:t>
            </a:r>
            <a:endParaRPr lang="en-US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84D885-69CE-4480-97BE-3E4744068C9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1551853"/>
            <a:ext cx="3088869" cy="26153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48842-40DF-4CE4-8EC4-BBCA7BF4BF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900"/>
          <a:stretch/>
        </p:blipFill>
        <p:spPr>
          <a:xfrm>
            <a:off x="355600" y="4211832"/>
            <a:ext cx="3273851" cy="22672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D85DA8-6FD1-41A8-A92F-07D28993F9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371"/>
          <a:stretch/>
        </p:blipFill>
        <p:spPr>
          <a:xfrm>
            <a:off x="3936217" y="1572389"/>
            <a:ext cx="3686991" cy="2625420"/>
          </a:xfrm>
          <a:prstGeom prst="rect">
            <a:avLst/>
          </a:prstGeom>
        </p:spPr>
      </p:pic>
      <p:pic>
        <p:nvPicPr>
          <p:cNvPr id="14" name="Picture 13" descr="A picture containing text, indoor, computer, monitor&#10;&#10;Description automatically generated">
            <a:extLst>
              <a:ext uri="{FF2B5EF4-FFF2-40B4-BE49-F238E27FC236}">
                <a16:creationId xmlns:a16="http://schemas.microsoft.com/office/drawing/2014/main" id="{1C102DA5-02C6-4024-9B9D-98943BDBC19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1846"/>
          <a:stretch/>
        </p:blipFill>
        <p:spPr>
          <a:xfrm>
            <a:off x="7788746" y="1572389"/>
            <a:ext cx="3690543" cy="261228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E453A1F-89CC-46F6-8CE8-7A4F358F093E}"/>
              </a:ext>
            </a:extLst>
          </p:cNvPr>
          <p:cNvSpPr/>
          <p:nvPr/>
        </p:nvSpPr>
        <p:spPr>
          <a:xfrm>
            <a:off x="3970733" y="4330429"/>
            <a:ext cx="41334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Waveform @ 25, 50Ohm is the same for R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at 12.5Ohm.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OTP goes into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hiccup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after some time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(when R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Temp &lt; 50deg)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The inductor is not as stressed as does in Boost Converter for the given loads. But it is still prone on reaching OTP for heavier 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 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has the highest temperature across the board. Some resistors are far from sensor.</a:t>
            </a:r>
            <a:endParaRPr lang="en-US" sz="1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6AC5BCF-345F-4862-A3BB-31E210B535F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447" y="4271487"/>
            <a:ext cx="2935414" cy="248543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7835934-7119-4F15-A962-7ADF138DD7A7}"/>
              </a:ext>
            </a:extLst>
          </p:cNvPr>
          <p:cNvSpPr/>
          <p:nvPr/>
        </p:nvSpPr>
        <p:spPr>
          <a:xfrm>
            <a:off x="8837983" y="4610268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Hiccup is 3.65s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176178-A5D3-4BEB-9682-E1A235F1F988}"/>
              </a:ext>
            </a:extLst>
          </p:cNvPr>
          <p:cNvSpPr/>
          <p:nvPr/>
        </p:nvSpPr>
        <p:spPr>
          <a:xfrm>
            <a:off x="271397" y="588236"/>
            <a:ext cx="37537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V</a:t>
            </a:r>
            <a:r>
              <a:rPr lang="en-US" sz="1600" baseline="-25000" dirty="0"/>
              <a:t>IN</a:t>
            </a:r>
            <a:r>
              <a:rPr lang="en-US" sz="1600" dirty="0"/>
              <a:t> = 14.5V, F</a:t>
            </a:r>
            <a:r>
              <a:rPr lang="en-US" sz="1600" baseline="-25000" dirty="0"/>
              <a:t>SW</a:t>
            </a:r>
            <a:r>
              <a:rPr lang="en-US" sz="1600" dirty="0"/>
              <a:t> = 20KHz, L = 313.4uH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5C62195-B2E6-4CBC-A109-C682C004B812}"/>
              </a:ext>
            </a:extLst>
          </p:cNvPr>
          <p:cNvSpPr/>
          <p:nvPr/>
        </p:nvSpPr>
        <p:spPr>
          <a:xfrm>
            <a:off x="712709" y="5350758"/>
            <a:ext cx="210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b="1" baseline="-25000" dirty="0" err="1">
                <a:solidFill>
                  <a:schemeClr val="bg1"/>
                </a:solidFill>
                <a:latin typeface="Calibri" panose="020F0502020204030204" pitchFamily="34" charset="0"/>
              </a:rPr>
              <a:t>ind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@ 50.4deg, R</a:t>
            </a:r>
            <a:r>
              <a:rPr lang="en-US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@ 134.3deg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47D0F18-3F72-4DFE-AAB4-1AD8D4391C65}"/>
              </a:ext>
            </a:extLst>
          </p:cNvPr>
          <p:cNvSpPr/>
          <p:nvPr/>
        </p:nvSpPr>
        <p:spPr>
          <a:xfrm>
            <a:off x="4857918" y="2861322"/>
            <a:ext cx="1771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b="1" baseline="-25000" dirty="0" err="1">
                <a:solidFill>
                  <a:schemeClr val="bg1"/>
                </a:solidFill>
                <a:latin typeface="Calibri" panose="020F0502020204030204" pitchFamily="34" charset="0"/>
              </a:rPr>
              <a:t>ind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@ 37deg, R</a:t>
            </a:r>
            <a:r>
              <a:rPr lang="en-US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@ 65deg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FC4F9AF-09ED-4BAE-8B6E-1C19358FEB9E}"/>
              </a:ext>
            </a:extLst>
          </p:cNvPr>
          <p:cNvSpPr/>
          <p:nvPr/>
        </p:nvSpPr>
        <p:spPr>
          <a:xfrm>
            <a:off x="8717909" y="2690556"/>
            <a:ext cx="1771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b="1" baseline="-25000" dirty="0" err="1">
                <a:solidFill>
                  <a:schemeClr val="bg1"/>
                </a:solidFill>
                <a:latin typeface="Calibri" panose="020F0502020204030204" pitchFamily="34" charset="0"/>
              </a:rPr>
              <a:t>ind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@ 32deg, R</a:t>
            </a:r>
            <a:r>
              <a:rPr lang="en-US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 @ 71deg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1424D88C-45EE-42AB-8410-69681865DD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80095"/>
              </p:ext>
            </p:extLst>
          </p:nvPr>
        </p:nvGraphicFramePr>
        <p:xfrm>
          <a:off x="529830" y="1937228"/>
          <a:ext cx="1067921" cy="762000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sp>
        <p:nvSpPr>
          <p:cNvPr id="29" name="Footer Placeholder 7">
            <a:extLst>
              <a:ext uri="{FF2B5EF4-FFF2-40B4-BE49-F238E27FC236}">
                <a16:creationId xmlns:a16="http://schemas.microsoft.com/office/drawing/2014/main" id="{3BEC052D-1E34-45BC-9B93-F1BADB49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F94611CD-31FE-4FB8-A71A-28FFDE370A73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097" y="492133"/>
            <a:ext cx="3389806" cy="28658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6377E0-5CA9-48E2-8FFC-E80C846C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 Start 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53F95-23A5-4ACF-A117-1929081F1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2C375-6D1F-4774-A170-226449493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13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251F572-DF24-4520-BA77-8ECF241C6C5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2" y="1219200"/>
            <a:ext cx="3771900" cy="2828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12432-51C3-4B3B-BBFD-B943840A82C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0" y="3857466"/>
            <a:ext cx="3172097" cy="265747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0AA9ED4-A18B-48DD-8CAC-388967EF086E}"/>
              </a:ext>
            </a:extLst>
          </p:cNvPr>
          <p:cNvSpPr/>
          <p:nvPr/>
        </p:nvSpPr>
        <p:spPr>
          <a:xfrm>
            <a:off x="1447800" y="2633662"/>
            <a:ext cx="561225" cy="1052513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F08CC4-CC1E-4567-BB04-E2919703D7A6}"/>
              </a:ext>
            </a:extLst>
          </p:cNvPr>
          <p:cNvCxnSpPr/>
          <p:nvPr/>
        </p:nvCxnSpPr>
        <p:spPr>
          <a:xfrm>
            <a:off x="1743075" y="3702217"/>
            <a:ext cx="66675" cy="15889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B5871F-F151-4B8C-8593-CBA2CE61F336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174" y="742215"/>
            <a:ext cx="3078239" cy="2578843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01CEC03-6DA9-4B22-944B-B0516BC870CC}"/>
              </a:ext>
            </a:extLst>
          </p:cNvPr>
          <p:cNvCxnSpPr>
            <a:cxnSpLocks/>
          </p:cNvCxnSpPr>
          <p:nvPr/>
        </p:nvCxnSpPr>
        <p:spPr>
          <a:xfrm flipV="1">
            <a:off x="3790950" y="1093433"/>
            <a:ext cx="1227138" cy="1303683"/>
          </a:xfrm>
          <a:prstGeom prst="straightConnector1">
            <a:avLst/>
          </a:prstGeom>
          <a:ln w="38100">
            <a:solidFill>
              <a:srgbClr val="009F5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3DD806C-0510-43A3-9ECF-3F6989B8A335}"/>
              </a:ext>
            </a:extLst>
          </p:cNvPr>
          <p:cNvSpPr/>
          <p:nvPr/>
        </p:nvSpPr>
        <p:spPr>
          <a:xfrm>
            <a:off x="4401096" y="3514933"/>
            <a:ext cx="35000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2 seconds delay from</a:t>
            </a:r>
            <a:r>
              <a:rPr lang="en-US" baseline="-25000" dirty="0"/>
              <a:t> </a:t>
            </a:r>
            <a:r>
              <a:rPr lang="en-US" dirty="0"/>
              <a:t>V</a:t>
            </a:r>
            <a:r>
              <a:rPr lang="en-US" baseline="-25000" dirty="0"/>
              <a:t>in</a:t>
            </a:r>
            <a:r>
              <a:rPr lang="en-US" dirty="0"/>
              <a:t> power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Noticeable overshoot on inductor current but it is below the input current limit.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Startup Switching also occurs at F</a:t>
            </a:r>
            <a:r>
              <a:rPr lang="en-US" baseline="-25000" dirty="0"/>
              <a:t>SW</a:t>
            </a:r>
            <a:r>
              <a:rPr lang="en-US" dirty="0"/>
              <a:t> (20KHz)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24AA07-4BBD-45E7-A41F-DEE2CAEBF31B}"/>
              </a:ext>
            </a:extLst>
          </p:cNvPr>
          <p:cNvSpPr/>
          <p:nvPr/>
        </p:nvSpPr>
        <p:spPr>
          <a:xfrm>
            <a:off x="452649" y="795587"/>
            <a:ext cx="3517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IN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5V, V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12V,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b="1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50 Ohm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656F34-FE6C-4816-9953-2258B5EC2D3F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1" y="3719547"/>
            <a:ext cx="3433359" cy="290266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9556A23-D5D0-475A-BE4B-5BAAF72A78AF}"/>
              </a:ext>
            </a:extLst>
          </p:cNvPr>
          <p:cNvSpPr/>
          <p:nvPr/>
        </p:nvSpPr>
        <p:spPr>
          <a:xfrm>
            <a:off x="5692157" y="5564013"/>
            <a:ext cx="29224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b="1" dirty="0"/>
              <a:t>Input current rush </a:t>
            </a:r>
            <a:r>
              <a:rPr lang="en-US" sz="1400" dirty="0"/>
              <a:t>at </a:t>
            </a:r>
            <a:br>
              <a:rPr lang="en-US" sz="1400" dirty="0"/>
            </a:br>
            <a:r>
              <a:rPr lang="en-US" sz="1400" b="1" dirty="0" err="1"/>
              <a:t>C</a:t>
            </a:r>
            <a:r>
              <a:rPr lang="en-US" sz="1400" b="1" baseline="-25000" dirty="0" err="1"/>
              <a:t>out</a:t>
            </a:r>
            <a:r>
              <a:rPr lang="en-US" sz="1400" b="1" dirty="0"/>
              <a:t> = 4.7uF + 47uF + 470uF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en-US" sz="1400" b="1" dirty="0"/>
              <a:t>I</a:t>
            </a:r>
            <a:r>
              <a:rPr lang="en-US" sz="1400" b="1" baseline="-25000" dirty="0"/>
              <a:t>IN</a:t>
            </a:r>
            <a:r>
              <a:rPr lang="en-US" sz="1400" b="1" dirty="0"/>
              <a:t> ~= 500mA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DD55BA9-3856-4DB0-BE7F-E2C84DBB4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257669"/>
              </p:ext>
            </p:extLst>
          </p:nvPr>
        </p:nvGraphicFramePr>
        <p:xfrm>
          <a:off x="712710" y="1482641"/>
          <a:ext cx="1067921" cy="762000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8E8C0E69-DC46-4EEA-8E54-660280BA8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560051"/>
              </p:ext>
            </p:extLst>
          </p:nvPr>
        </p:nvGraphicFramePr>
        <p:xfrm>
          <a:off x="8806867" y="3887950"/>
          <a:ext cx="1191121" cy="849908"/>
        </p:xfrm>
        <a:graphic>
          <a:graphicData uri="http://schemas.openxmlformats.org/drawingml/2006/table">
            <a:tbl>
              <a:tblPr/>
              <a:tblGrid>
                <a:gridCol w="376206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814915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2124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Iin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3074B216-A60E-4CD3-9254-4A552ED7BEB2}"/>
              </a:ext>
            </a:extLst>
          </p:cNvPr>
          <p:cNvSpPr/>
          <p:nvPr/>
        </p:nvSpPr>
        <p:spPr>
          <a:xfrm>
            <a:off x="5221095" y="2303843"/>
            <a:ext cx="28000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Vprot</a:t>
            </a:r>
            <a:r>
              <a:rPr lang="en-US" sz="1200" dirty="0">
                <a:solidFill>
                  <a:schemeClr val="bg1"/>
                </a:solidFill>
              </a:rPr>
              <a:t> drop due to series FET and </a:t>
            </a:r>
            <a:r>
              <a:rPr lang="en-US" sz="1200" dirty="0" err="1">
                <a:solidFill>
                  <a:schemeClr val="bg1"/>
                </a:solidFill>
              </a:rPr>
              <a:t>Rsense</a:t>
            </a:r>
            <a:r>
              <a:rPr lang="en-US" sz="1200" dirty="0">
                <a:solidFill>
                  <a:schemeClr val="bg1"/>
                </a:solidFill>
              </a:rPr>
              <a:t> when I</a:t>
            </a:r>
            <a:r>
              <a:rPr lang="en-US" sz="1200" baseline="-25000" dirty="0">
                <a:solidFill>
                  <a:schemeClr val="bg1"/>
                </a:solidFill>
              </a:rPr>
              <a:t>L </a:t>
            </a:r>
            <a:r>
              <a:rPr lang="en-US" sz="1200" dirty="0">
                <a:solidFill>
                  <a:schemeClr val="bg1"/>
                </a:solidFill>
              </a:rPr>
              <a:t>pulls current</a:t>
            </a:r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3C95754E-7372-43A4-A2B2-774A17DAC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B062-E328-4A4B-B1EB-73FBA2D2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Buck Start-up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C153A-04C5-4032-BB33-8F2BC5B0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DF93C4-9DFB-4C9F-AEB4-03140D5E57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14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14DE49-1D1E-422B-974F-7B53376E3C55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78765"/>
            <a:ext cx="4236181" cy="3581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85DA6E-B082-4577-A168-4F969EAB2B5F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380" y="1778765"/>
            <a:ext cx="4236181" cy="35814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15F8C8-A22A-4D7A-853A-ADF0DDD38CE8}"/>
              </a:ext>
            </a:extLst>
          </p:cNvPr>
          <p:cNvSpPr/>
          <p:nvPr/>
        </p:nvSpPr>
        <p:spPr>
          <a:xfrm>
            <a:off x="368411" y="5436917"/>
            <a:ext cx="3416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Switching delayed by 2.1 seconds.</a:t>
            </a:r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A8A85D-038B-4F57-AB60-E112E0FC3473}"/>
              </a:ext>
            </a:extLst>
          </p:cNvPr>
          <p:cNvSpPr/>
          <p:nvPr/>
        </p:nvSpPr>
        <p:spPr>
          <a:xfrm>
            <a:off x="1600199" y="2531240"/>
            <a:ext cx="408825" cy="238125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AC4040-A756-4222-926F-086CAD3CA0B2}"/>
              </a:ext>
            </a:extLst>
          </p:cNvPr>
          <p:cNvCxnSpPr>
            <a:cxnSpLocks/>
            <a:stCxn id="13" idx="6"/>
          </p:cNvCxnSpPr>
          <p:nvPr/>
        </p:nvCxnSpPr>
        <p:spPr>
          <a:xfrm>
            <a:off x="2009024" y="3721865"/>
            <a:ext cx="3685720" cy="977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5659384C-CD88-4937-8E73-86FEF28C1348}"/>
              </a:ext>
            </a:extLst>
          </p:cNvPr>
          <p:cNvSpPr/>
          <p:nvPr/>
        </p:nvSpPr>
        <p:spPr>
          <a:xfrm>
            <a:off x="9305561" y="2009275"/>
            <a:ext cx="2640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Switching starts at set F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SW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1E1B25D-E794-422E-99AF-21893C866064}"/>
              </a:ext>
            </a:extLst>
          </p:cNvPr>
          <p:cNvSpPr/>
          <p:nvPr/>
        </p:nvSpPr>
        <p:spPr>
          <a:xfrm>
            <a:off x="370575" y="927544"/>
            <a:ext cx="17475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12.5V</a:t>
            </a:r>
          </a:p>
          <a:p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b="1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6.25 Ohm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28EC7F-6B44-4D36-B8B6-0BA9A205965B}"/>
              </a:ext>
            </a:extLst>
          </p:cNvPr>
          <p:cNvSpPr/>
          <p:nvPr/>
        </p:nvSpPr>
        <p:spPr>
          <a:xfrm>
            <a:off x="9305561" y="2413337"/>
            <a:ext cx="1999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Start-up Duty is same as SS Duty</a:t>
            </a:r>
          </a:p>
          <a:p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 large current overshoot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FA8BA0EA-0CDF-4E9A-88AA-A9A5962A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4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312D6-A246-4B5C-811A-E523D024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 Circuit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A7598-61F3-4421-B15E-AE99F295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5D301-3310-461B-B5CD-7D3CF709B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15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A3B54F-E5DF-4DA7-8ACD-9D9985D75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32593" y="942975"/>
            <a:ext cx="7225595" cy="3943350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48DE03-456B-4157-8293-67A11762F1AD}"/>
              </a:ext>
            </a:extLst>
          </p:cNvPr>
          <p:cNvSpPr/>
          <p:nvPr/>
        </p:nvSpPr>
        <p:spPr>
          <a:xfrm>
            <a:off x="132594" y="4953000"/>
            <a:ext cx="22557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Input UVP – 3V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Input OVP  &gt; 14.5V</a:t>
            </a:r>
          </a:p>
          <a:p>
            <a:r>
              <a:rPr lang="en-US" b="1" dirty="0"/>
              <a:t>Current Limit  &gt; 2A</a:t>
            </a:r>
            <a:br>
              <a:rPr lang="en-US" b="1" baseline="-25000" dirty="0"/>
            </a:br>
            <a:r>
              <a:rPr lang="en-US" b="1" dirty="0"/>
              <a:t>RVP –&gt;  -40V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6EF024-8D4D-41FC-9461-8988C549F421}"/>
              </a:ext>
            </a:extLst>
          </p:cNvPr>
          <p:cNvSpPr/>
          <p:nvPr/>
        </p:nvSpPr>
        <p:spPr>
          <a:xfrm>
            <a:off x="7447795" y="895350"/>
            <a:ext cx="4744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Main Components: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LTC4368 - </a:t>
            </a:r>
            <a:r>
              <a:rPr lang="en-US" dirty="0"/>
              <a:t>100V UV/OV and Reverse Protection Controller with Bidirectional Circuit Breaker</a:t>
            </a:r>
            <a:br>
              <a:rPr lang="en-US" dirty="0"/>
            </a:br>
            <a:r>
              <a:rPr lang="en-US" i="1" dirty="0"/>
              <a:t>Monitors input OVP, reverse protection, and input current limit.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LTC2912 - </a:t>
            </a:r>
            <a:r>
              <a:rPr lang="en-US" dirty="0"/>
              <a:t>Single UV/OV Voltage Monitor</a:t>
            </a:r>
            <a:br>
              <a:rPr lang="en-US" dirty="0"/>
            </a:br>
            <a:r>
              <a:rPr lang="en-US" i="1" dirty="0"/>
              <a:t>Monitors temperatures, Output OVP.</a:t>
            </a:r>
            <a:br>
              <a:rPr lang="en-US" i="1" dirty="0"/>
            </a:br>
            <a:r>
              <a:rPr lang="en-US" i="1" dirty="0"/>
              <a:t>Will only turn on after USB_PWR is connected.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b="1" dirty="0"/>
              <a:t>LT1017 - </a:t>
            </a:r>
            <a:r>
              <a:rPr lang="en-US" dirty="0"/>
              <a:t>Micropower Dual Comparator</a:t>
            </a:r>
            <a:endParaRPr lang="en-US" b="1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FC16D26F-26C5-4FD4-9A04-736B14AF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6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580F4-C5DA-43A0-9F8E-6D70C08B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Voltage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CF8C1-511E-4160-BDA3-EE88478D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567DC-1C97-4566-9C4E-ED62A6D5A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16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0510A3-1182-4EEC-80B8-5D5E4421763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2" y="890522"/>
            <a:ext cx="3271232" cy="27656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E0690C-F2CC-4B3B-B6A4-8341E1F38BC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2" y="3708447"/>
            <a:ext cx="3271232" cy="27656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8C7AE-C7B4-44EE-A891-22704F6A734D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67" y="716083"/>
            <a:ext cx="3336328" cy="28238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87A1D-8708-4F5E-8D6D-D7BA61230A59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48" y="3707118"/>
            <a:ext cx="3340147" cy="2823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BB3501-7E79-49F5-8ADA-8D04E462AE7C}"/>
              </a:ext>
            </a:extLst>
          </p:cNvPr>
          <p:cNvSpPr/>
          <p:nvPr/>
        </p:nvSpPr>
        <p:spPr>
          <a:xfrm>
            <a:off x="3530312" y="955384"/>
            <a:ext cx="23988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OVP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9F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Voltage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rises to 15V.</a:t>
            </a:r>
            <a:endParaRPr lang="en-US" b="1" dirty="0">
              <a:solidFill>
                <a:srgbClr val="009F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1" baseline="-25000" dirty="0" err="1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p_prot</a:t>
            </a:r>
            <a:r>
              <a:rPr lang="en-US" b="1" baseline="-25000" dirty="0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voltage after the series FET (Converter Input).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9F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Inductor current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reduces to 0.</a:t>
            </a:r>
            <a:endParaRPr lang="en-US" b="1" dirty="0">
              <a:solidFill>
                <a:srgbClr val="009F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1" baseline="-25000" dirty="0" err="1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p_prot</a:t>
            </a:r>
            <a:r>
              <a:rPr lang="en-US" b="1" baseline="-25000" dirty="0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falls when switching stopped.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Converter initiated another start-up (2s delay) after restoring to nominal voltage level.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BB5C03-B8B7-4B73-9F7F-79F06006F351}"/>
              </a:ext>
            </a:extLst>
          </p:cNvPr>
          <p:cNvCxnSpPr/>
          <p:nvPr/>
        </p:nvCxnSpPr>
        <p:spPr>
          <a:xfrm>
            <a:off x="6126543" y="580383"/>
            <a:ext cx="0" cy="5944660"/>
          </a:xfrm>
          <a:prstGeom prst="line">
            <a:avLst/>
          </a:prstGeom>
          <a:ln w="28575">
            <a:solidFill>
              <a:srgbClr val="CBCE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5A1AFE2-E8A8-4CAA-A3F7-AA3F17E1A0D7}"/>
              </a:ext>
            </a:extLst>
          </p:cNvPr>
          <p:cNvSpPr/>
          <p:nvPr/>
        </p:nvSpPr>
        <p:spPr>
          <a:xfrm>
            <a:off x="9511515" y="944139"/>
            <a:ext cx="250587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UVLO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Voltage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falls to 3V.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Switching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stop at 3V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Inductor current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decay to 0.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apparent issue on turn off.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68F06-F122-4D32-810C-5BF5551A4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3064" y="4475747"/>
            <a:ext cx="2414324" cy="216018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89790E8-58DA-455F-BF81-907C8C1D3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080526"/>
              </p:ext>
            </p:extLst>
          </p:nvPr>
        </p:nvGraphicFramePr>
        <p:xfrm>
          <a:off x="1022557" y="1427074"/>
          <a:ext cx="1067921" cy="762000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9C82139-192F-4CC4-BAC0-E391A414E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147940"/>
              </p:ext>
            </p:extLst>
          </p:nvPr>
        </p:nvGraphicFramePr>
        <p:xfrm>
          <a:off x="1258092" y="3789498"/>
          <a:ext cx="1067921" cy="909624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71EEBEB-4808-49FC-80EE-B1CD2B7A9E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780750"/>
              </p:ext>
            </p:extLst>
          </p:nvPr>
        </p:nvGraphicFramePr>
        <p:xfrm>
          <a:off x="7072489" y="517450"/>
          <a:ext cx="1067921" cy="909624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227406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sp>
        <p:nvSpPr>
          <p:cNvPr id="19" name="Footer Placeholder 7">
            <a:extLst>
              <a:ext uri="{FF2B5EF4-FFF2-40B4-BE49-F238E27FC236}">
                <a16:creationId xmlns:a16="http://schemas.microsoft.com/office/drawing/2014/main" id="{DEAD411F-EE6A-444B-8F84-4C19748BE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C8920-CE9A-4529-A883-86BAD32E0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Input Voltage Protection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2274E-01A2-4FFA-A452-CB2A6574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83F73-68FF-4A6E-81CD-526D4BFB7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17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2121BE-AC1C-4424-A30C-7E346370EC4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0" y="914400"/>
            <a:ext cx="5437505" cy="457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4EC7937-A983-43FC-BD26-3721894422AB}"/>
              </a:ext>
            </a:extLst>
          </p:cNvPr>
          <p:cNvSpPr/>
          <p:nvPr/>
        </p:nvSpPr>
        <p:spPr>
          <a:xfrm>
            <a:off x="5734497" y="799743"/>
            <a:ext cx="5744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 Voltage Protection</a:t>
            </a: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voltage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goes to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-5V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solidFill>
                <a:srgbClr val="009F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AutoNum type="arabicPeriod"/>
            </a:pPr>
            <a:endParaRPr lang="en-US" b="1" dirty="0">
              <a:solidFill>
                <a:srgbClr val="009F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9F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current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remains relatively zero.</a:t>
            </a:r>
            <a:endParaRPr lang="en-US" b="1" dirty="0">
              <a:solidFill>
                <a:srgbClr val="009F5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 err="1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b="1" baseline="-25000" dirty="0" err="1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p_prot</a:t>
            </a:r>
            <a:r>
              <a:rPr lang="en-US" b="1" baseline="-25000" dirty="0">
                <a:solidFill>
                  <a:srgbClr val="7C4A8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no voltage, which indicates that the series FET is open.</a:t>
            </a:r>
          </a:p>
          <a:p>
            <a:pPr marL="342900" indent="-342900">
              <a:buAutoNum type="arabicPeriod"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switching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occurs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3A9650-5028-43C5-B2BB-C125780E6AA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16" y="3301465"/>
            <a:ext cx="3840884" cy="32295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5D1918-F2E6-43A5-82FA-4DDE624BFACA}"/>
              </a:ext>
            </a:extLst>
          </p:cNvPr>
          <p:cNvSpPr/>
          <p:nvPr/>
        </p:nvSpPr>
        <p:spPr>
          <a:xfrm>
            <a:off x="6870670" y="3301465"/>
            <a:ext cx="1309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RVP at -15V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6C810D-F734-4953-B3C0-70F9C72C951B}"/>
              </a:ext>
            </a:extLst>
          </p:cNvPr>
          <p:cNvSpPr/>
          <p:nvPr/>
        </p:nvSpPr>
        <p:spPr>
          <a:xfrm>
            <a:off x="5738767" y="3749934"/>
            <a:ext cx="24425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This will happen if user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accidentally reversed at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maximum input voltage</a:t>
            </a:r>
            <a:endParaRPr lang="en-US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F339A4-0B36-4EB9-98AC-2983CAFEC0EF}"/>
              </a:ext>
            </a:extLst>
          </p:cNvPr>
          <p:cNvSpPr/>
          <p:nvPr/>
        </p:nvSpPr>
        <p:spPr>
          <a:xfrm>
            <a:off x="6017936" y="4853466"/>
            <a:ext cx="21625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RVP protects SR-1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and no current flows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to the rest of circuit</a:t>
            </a:r>
            <a:endParaRPr lang="en-US" b="1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88B138F-1135-457E-94CF-71FF7C02B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92266"/>
              </p:ext>
            </p:extLst>
          </p:nvPr>
        </p:nvGraphicFramePr>
        <p:xfrm>
          <a:off x="3051326" y="3095626"/>
          <a:ext cx="1067921" cy="909624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Iin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ECE5174-7925-41B6-A867-1981530EB8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243641"/>
              </p:ext>
            </p:extLst>
          </p:nvPr>
        </p:nvGraphicFramePr>
        <p:xfrm>
          <a:off x="10218966" y="4692500"/>
          <a:ext cx="1067921" cy="909624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Iin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852AE52A-E76D-44B2-A28A-964F5373B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6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AE0F3-7C97-464F-93E0-7DA00D4F9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OVP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546A9-4747-42DE-9383-C62B2E6B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6ACAF-29AB-438C-8403-9003EE511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18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D3BE59-3082-4E3A-BB30-34ECDBB175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89" y="838200"/>
            <a:ext cx="5427579" cy="4070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E0D50-AB84-4022-AADC-F395AA46324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38200"/>
            <a:ext cx="3844809" cy="31947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546382-446B-4206-AD29-2EB03BEF48CE}"/>
              </a:ext>
            </a:extLst>
          </p:cNvPr>
          <p:cNvSpPr/>
          <p:nvPr/>
        </p:nvSpPr>
        <p:spPr>
          <a:xfrm>
            <a:off x="221989" y="5005287"/>
            <a:ext cx="27791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Output OVP is set at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22V.</a:t>
            </a:r>
          </a:p>
          <a:p>
            <a:r>
              <a:rPr lang="en-US" b="1" dirty="0">
                <a:solidFill>
                  <a:srgbClr val="000000"/>
                </a:solidFill>
              </a:rPr>
              <a:t>Hiccup occurs every 2 seconds.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3887C3-AD42-4D89-9DE2-68C5027B174C}"/>
              </a:ext>
            </a:extLst>
          </p:cNvPr>
          <p:cNvSpPr/>
          <p:nvPr/>
        </p:nvSpPr>
        <p:spPr>
          <a:xfrm>
            <a:off x="6096000" y="4147398"/>
            <a:ext cx="29944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9F59"/>
                </a:solidFill>
              </a:rPr>
              <a:t>Input current peak </a:t>
            </a:r>
            <a:r>
              <a:rPr lang="en-US" dirty="0">
                <a:solidFill>
                  <a:srgbClr val="000000"/>
                </a:solidFill>
              </a:rPr>
              <a:t>at </a:t>
            </a:r>
            <a:r>
              <a:rPr lang="en-US" dirty="0">
                <a:solidFill>
                  <a:srgbClr val="009F59"/>
                </a:solidFill>
              </a:rPr>
              <a:t>1.52A. </a:t>
            </a:r>
            <a:r>
              <a:rPr lang="en-US" dirty="0">
                <a:solidFill>
                  <a:srgbClr val="000000"/>
                </a:solidFill>
              </a:rPr>
              <a:t>(Below OCP) during start-up.</a:t>
            </a:r>
          </a:p>
          <a:p>
            <a:r>
              <a:rPr lang="en-US" b="1" dirty="0">
                <a:solidFill>
                  <a:srgbClr val="000000"/>
                </a:solidFill>
              </a:rPr>
              <a:t>Output OVP occurs </a:t>
            </a:r>
            <a:r>
              <a:rPr lang="en-US" dirty="0">
                <a:solidFill>
                  <a:srgbClr val="000000"/>
                </a:solidFill>
              </a:rPr>
              <a:t>at Boost Mode. With </a:t>
            </a:r>
            <a:r>
              <a:rPr lang="en-US" b="1" dirty="0">
                <a:solidFill>
                  <a:srgbClr val="000000"/>
                </a:solidFill>
              </a:rPr>
              <a:t>no load</a:t>
            </a:r>
            <a:r>
              <a:rPr lang="en-US" dirty="0">
                <a:solidFill>
                  <a:srgbClr val="000000"/>
                </a:solidFill>
              </a:rPr>
              <a:t>, at </a:t>
            </a:r>
            <a:r>
              <a:rPr lang="en-US" b="1" dirty="0">
                <a:solidFill>
                  <a:srgbClr val="000000"/>
                </a:solidFill>
              </a:rPr>
              <a:t>high duty cycle </a:t>
            </a:r>
            <a:r>
              <a:rPr lang="en-US" dirty="0">
                <a:solidFill>
                  <a:srgbClr val="000000"/>
                </a:solidFill>
              </a:rPr>
              <a:t>setting.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9EDCE84-2A81-4A0E-9E17-BB6F97F69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89432"/>
              </p:ext>
            </p:extLst>
          </p:nvPr>
        </p:nvGraphicFramePr>
        <p:xfrm>
          <a:off x="3079901" y="1453159"/>
          <a:ext cx="1067921" cy="909624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22740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BA449DD7-5D2E-41E4-8640-C37573844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57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6F377-57D6-4AB8-9B18-B52D13855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3EFBF-6540-486E-9E7F-794F91FFE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ADALM SR-1 provides an excellent initial experience for user to learn typical circuits for a Switch-Mode Power Supplies.</a:t>
            </a:r>
          </a:p>
          <a:p>
            <a:r>
              <a:rPr lang="en-US" dirty="0"/>
              <a:t>Performance is far from typical PMIC especially at extreme cases, but it is emphasizing the effect of each parameter (such as losses, duty cycle limit) and other typical circuit blocks.</a:t>
            </a:r>
          </a:p>
          <a:p>
            <a:pPr lvl="1"/>
            <a:r>
              <a:rPr lang="en-US" dirty="0"/>
              <a:t>User will have no problem to work on its typical application.</a:t>
            </a:r>
          </a:p>
          <a:p>
            <a:pPr lvl="1"/>
            <a:r>
              <a:rPr lang="en-US" dirty="0"/>
              <a:t>Intermediate topic such as slope compensation (in Current-mode Control) and soft-start circuit (for start-up profile) could provide additional insights for next revisions.</a:t>
            </a:r>
          </a:p>
          <a:p>
            <a:r>
              <a:rPr lang="en-US" dirty="0"/>
              <a:t>Although SR-1 </a:t>
            </a:r>
            <a:r>
              <a:rPr lang="en-US" b="1" dirty="0"/>
              <a:t>can</a:t>
            </a:r>
            <a:r>
              <a:rPr lang="en-US" dirty="0"/>
              <a:t> </a:t>
            </a:r>
            <a:r>
              <a:rPr lang="en-US" b="1" dirty="0"/>
              <a:t>protect itself against over-temperature</a:t>
            </a:r>
            <a:r>
              <a:rPr lang="en-US" dirty="0"/>
              <a:t>, </a:t>
            </a:r>
            <a:r>
              <a:rPr lang="en-US" b="1" dirty="0"/>
              <a:t>temperature overshoot still exists </a:t>
            </a:r>
            <a:r>
              <a:rPr lang="en-US" dirty="0"/>
              <a:t>due to </a:t>
            </a:r>
            <a:r>
              <a:rPr lang="en-US" b="1" dirty="0"/>
              <a:t>delay in sensed temperature </a:t>
            </a:r>
            <a:r>
              <a:rPr lang="en-US" dirty="0"/>
              <a:t>and </a:t>
            </a:r>
            <a:r>
              <a:rPr lang="en-US" b="1" dirty="0"/>
              <a:t>actual temperature of the devices</a:t>
            </a:r>
            <a:r>
              <a:rPr lang="en-US" dirty="0"/>
              <a:t>. The </a:t>
            </a:r>
            <a:r>
              <a:rPr lang="en-US" b="1" dirty="0"/>
              <a:t>most vulnerable </a:t>
            </a:r>
            <a:r>
              <a:rPr lang="en-US" dirty="0"/>
              <a:t>component </a:t>
            </a:r>
            <a:r>
              <a:rPr lang="en-US" b="1" dirty="0"/>
              <a:t>against temperature </a:t>
            </a:r>
            <a:r>
              <a:rPr lang="en-US" dirty="0"/>
              <a:t>is the </a:t>
            </a:r>
            <a:r>
              <a:rPr lang="en-US" b="1" dirty="0"/>
              <a:t>inductor for Boost </a:t>
            </a:r>
            <a:r>
              <a:rPr lang="en-US" dirty="0"/>
              <a:t>and </a:t>
            </a:r>
            <a:r>
              <a:rPr lang="en-US" b="1" dirty="0"/>
              <a:t>R</a:t>
            </a:r>
            <a:r>
              <a:rPr lang="en-US" b="1" baseline="-25000" dirty="0"/>
              <a:t>LOAD</a:t>
            </a:r>
            <a:r>
              <a:rPr lang="en-US" b="1" dirty="0"/>
              <a:t> for Buck</a:t>
            </a:r>
            <a:r>
              <a:rPr lang="en-US" dirty="0"/>
              <a:t>.</a:t>
            </a:r>
          </a:p>
          <a:p>
            <a:r>
              <a:rPr lang="en-US" dirty="0"/>
              <a:t>SR-1 is tested on different fault and proves that it can tolerate possible misconfigurations from user, thanks to its </a:t>
            </a:r>
            <a:r>
              <a:rPr lang="en-US" b="1" dirty="0"/>
              <a:t>robust housekeeping circuit.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3264-E423-431A-8C67-70CC397B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11285-18D7-4AED-AD6A-820A4340D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19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0E046BB-A911-499E-B5C8-D939234E3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10206154" cy="830997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373178" y="776168"/>
            <a:ext cx="11493500" cy="730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Built for understanding the converter by examining both the power components, and the signal blocks that is normally not accessible in the controller IC.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EB517-025D-468D-8990-2EC0C420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2710" y="6539075"/>
            <a:ext cx="1296315" cy="238226"/>
          </a:xfrm>
        </p:spPr>
        <p:txBody>
          <a:bodyPr/>
          <a:lstStyle/>
          <a:p>
            <a:fld id="{EFF160A9-2805-45BB-8BCD-6EA4135FCDB9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2D6B38-56EB-46F0-A0A9-94FD2185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ACA3F1-4A7B-4BB2-BC6E-DC955A1B4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2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CFE0EF-2D6C-4EF5-A04D-75BF44891EC5}"/>
              </a:ext>
            </a:extLst>
          </p:cNvPr>
          <p:cNvSpPr txBox="1">
            <a:spLocks/>
          </p:cNvSpPr>
          <p:nvPr/>
        </p:nvSpPr>
        <p:spPr>
          <a:xfrm>
            <a:off x="325321" y="1434959"/>
            <a:ext cx="5484928" cy="282661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marL="228600" indent="-22860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►"/>
              <a:defRPr lang="en-US" sz="2000" b="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 lang="en-US"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 lang="en-US"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 lang="en-US"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 lang="en-US"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V</a:t>
            </a:r>
            <a:r>
              <a:rPr lang="en-US" sz="1600" baseline="-25000" dirty="0"/>
              <a:t>IN</a:t>
            </a:r>
            <a:r>
              <a:rPr lang="en-US" sz="1600" dirty="0"/>
              <a:t> = 3-15V, I</a:t>
            </a:r>
            <a:r>
              <a:rPr lang="en-US" sz="1600" baseline="-25000" dirty="0"/>
              <a:t>IN(</a:t>
            </a:r>
            <a:r>
              <a:rPr lang="en-US" sz="1600" baseline="-25000" dirty="0" err="1"/>
              <a:t>lim</a:t>
            </a:r>
            <a:r>
              <a:rPr lang="en-US" sz="1600" baseline="-25000" dirty="0"/>
              <a:t>)</a:t>
            </a:r>
            <a:r>
              <a:rPr lang="en-US" sz="1600" dirty="0"/>
              <a:t> = 2A, </a:t>
            </a:r>
            <a:r>
              <a:rPr lang="en-US" sz="1600" dirty="0" err="1"/>
              <a:t>V</a:t>
            </a:r>
            <a:r>
              <a:rPr lang="en-US" sz="1600" baseline="-25000" dirty="0" err="1"/>
              <a:t>out</a:t>
            </a:r>
            <a:r>
              <a:rPr lang="en-US" sz="1600" baseline="-25000" dirty="0"/>
              <a:t>(max)</a:t>
            </a:r>
            <a:r>
              <a:rPr lang="en-US" sz="1600" dirty="0"/>
              <a:t> = 22-24V</a:t>
            </a:r>
          </a:p>
          <a:p>
            <a:r>
              <a:rPr lang="en-US" sz="1600" dirty="0" err="1"/>
              <a:t>R</a:t>
            </a:r>
            <a:r>
              <a:rPr lang="en-US" sz="1600" baseline="-25000" dirty="0" err="1"/>
              <a:t>load</a:t>
            </a:r>
            <a:r>
              <a:rPr lang="en-US" sz="1600" dirty="0"/>
              <a:t> = 6.25- 200 Ohm, with PWM for load step</a:t>
            </a:r>
          </a:p>
          <a:p>
            <a:r>
              <a:rPr lang="en-US" sz="1600" dirty="0"/>
              <a:t>Inductor, Capacitor and Load Resistor are adjustable</a:t>
            </a:r>
          </a:p>
          <a:p>
            <a:r>
              <a:rPr lang="en-US" sz="1600" dirty="0"/>
              <a:t>Adjustable frequency, and duty cycle.</a:t>
            </a:r>
          </a:p>
          <a:p>
            <a:r>
              <a:rPr lang="en-US" sz="1600" dirty="0"/>
              <a:t>Has option to operate in either Buck or Boost mode, with choice of either open-loop or close-loop operation.</a:t>
            </a:r>
          </a:p>
          <a:p>
            <a:r>
              <a:rPr lang="en-US" sz="1600" dirty="0"/>
              <a:t>Adjustable Current threshold, Feedback voltage, and Load control.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230BB-65DA-4614-82F1-E5D2F9A2D585}"/>
              </a:ext>
            </a:extLst>
          </p:cNvPr>
          <p:cNvSpPr/>
          <p:nvPr/>
        </p:nvSpPr>
        <p:spPr>
          <a:xfrm>
            <a:off x="244359" y="4175861"/>
            <a:ext cx="56468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Tests are done in situation of possible misconfigurations from user. This is closely done with the </a:t>
            </a:r>
            <a:r>
              <a:rPr lang="en-US" sz="1600" b="1" dirty="0">
                <a:solidFill>
                  <a:schemeClr val="tx2"/>
                </a:solidFill>
                <a:hlinkClick r:id="rId4"/>
              </a:rPr>
              <a:t>activity of SR-1</a:t>
            </a:r>
            <a:r>
              <a:rPr lang="en-US" sz="1600" b="1" dirty="0">
                <a:solidFill>
                  <a:schemeClr val="tx2"/>
                </a:solidFill>
              </a:rPr>
              <a:t> at the web page. </a:t>
            </a:r>
            <a:br>
              <a:rPr lang="en-US" sz="1600" b="1" dirty="0">
                <a:solidFill>
                  <a:schemeClr val="tx2"/>
                </a:solidFill>
              </a:rPr>
            </a:br>
            <a:r>
              <a:rPr lang="en-US" sz="1600" b="1" dirty="0">
                <a:solidFill>
                  <a:schemeClr val="tx2"/>
                </a:solidFill>
              </a:rPr>
              <a:t>The tests for robustness are: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High Duty Operation for extreme values of Inductor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Different R</a:t>
            </a:r>
            <a:r>
              <a:rPr lang="en-US" sz="1400" b="1" baseline="-25000" dirty="0">
                <a:solidFill>
                  <a:schemeClr val="tx2"/>
                </a:solidFill>
              </a:rPr>
              <a:t>LOAD</a:t>
            </a:r>
            <a:r>
              <a:rPr lang="en-US" sz="1400" b="1" dirty="0">
                <a:solidFill>
                  <a:schemeClr val="tx2"/>
                </a:solidFill>
              </a:rPr>
              <a:t> test.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Thermal Check for Inductor and R</a:t>
            </a:r>
            <a:r>
              <a:rPr lang="en-US" sz="1400" b="1" baseline="-25000" dirty="0">
                <a:solidFill>
                  <a:schemeClr val="tx2"/>
                </a:solidFill>
              </a:rPr>
              <a:t>LOAD</a:t>
            </a:r>
            <a:endParaRPr lang="en-US" sz="1400" b="1" dirty="0">
              <a:solidFill>
                <a:schemeClr val="tx2"/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Start-up performance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tx2"/>
                </a:solidFill>
              </a:rPr>
              <a:t>Housekeeping circuit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tx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4A97E6-790E-4FA4-81C5-5511E9DA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16" y="4128014"/>
            <a:ext cx="5031606" cy="223081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A86491C-4427-41CF-987A-3CD514647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0" r="7746"/>
          <a:stretch/>
        </p:blipFill>
        <p:spPr bwMode="auto">
          <a:xfrm>
            <a:off x="6961499" y="1179903"/>
            <a:ext cx="4857323" cy="27758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15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9B77-8F1D-412B-A2A9-250A872D6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Diagram and Component Selection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03D3A-EF87-4815-BF83-077A9B784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EE08F-6925-4C0D-8EFF-62A019936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3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5F27E03-808D-41C2-A0E1-D6B4FD6C8E51}"/>
              </a:ext>
            </a:extLst>
          </p:cNvPr>
          <p:cNvSpPr txBox="1">
            <a:spLocks/>
          </p:cNvSpPr>
          <p:nvPr/>
        </p:nvSpPr>
        <p:spPr>
          <a:xfrm>
            <a:off x="6158900" y="838200"/>
            <a:ext cx="5024787" cy="5612886"/>
          </a:xfrm>
          <a:prstGeom prst="rect">
            <a:avLst/>
          </a:prstGeom>
        </p:spPr>
        <p:txBody>
          <a:bodyPr/>
          <a:lstStyle>
            <a:lvl1pPr marL="228600" indent="-228600" algn="l" defTabSz="457200" rtl="0" eaLnBrk="1" latinLnBrk="0" hangingPunct="1">
              <a:spcBef>
                <a:spcPts val="1000"/>
              </a:spcBef>
              <a:buClr>
                <a:schemeClr val="bg2"/>
              </a:buClr>
              <a:buSzPct val="65000"/>
              <a:buFont typeface="Arial" panose="020B0604020202020204" pitchFamily="34" charset="0"/>
              <a:buChar char="►"/>
              <a:defRPr lang="en-US" sz="2000" b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lang="en-US" sz="18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7429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•"/>
              <a:defRPr lang="en-US" sz="160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971550" indent="-28575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–"/>
              <a:defRPr lang="en-US" sz="1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Font typeface="Arial"/>
              <a:buChar char="»"/>
              <a:defRPr lang="en-US" sz="120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/>
              <a:t>Inductance </a:t>
            </a:r>
            <a:r>
              <a:rPr lang="en-US" sz="1400" dirty="0"/>
              <a:t>and </a:t>
            </a:r>
            <a:r>
              <a:rPr lang="en-US" sz="1400" b="1" dirty="0"/>
              <a:t>Capacitance</a:t>
            </a:r>
            <a:r>
              <a:rPr lang="en-US" sz="1400" dirty="0"/>
              <a:t> is larger than typical due to </a:t>
            </a:r>
            <a:r>
              <a:rPr lang="en-US" sz="1400" b="1" dirty="0"/>
              <a:t>low switching frequency (20KHz on exercises) operation</a:t>
            </a:r>
            <a:r>
              <a:rPr lang="en-US" sz="1400" dirty="0"/>
              <a:t>.</a:t>
            </a:r>
          </a:p>
          <a:p>
            <a:pPr lvl="1"/>
            <a:r>
              <a:rPr lang="en-US" sz="1400" i="1" dirty="0"/>
              <a:t>Will cause large inductor current ripple especially at 7.7uH</a:t>
            </a:r>
          </a:p>
          <a:p>
            <a:pPr lvl="1"/>
            <a:r>
              <a:rPr lang="en-US" sz="1400" i="1" dirty="0"/>
              <a:t>This large inductor current ripple will also limit (or change) our mode of operation.</a:t>
            </a:r>
          </a:p>
          <a:p>
            <a:pPr lvl="1"/>
            <a:r>
              <a:rPr lang="en-US" sz="1400" dirty="0"/>
              <a:t>Other user might see a problem in operation if certain values are not configured properly, due </a:t>
            </a:r>
            <a:r>
              <a:rPr lang="en-US" sz="1400" b="1" dirty="0"/>
              <a:t>to input current limit</a:t>
            </a:r>
            <a:r>
              <a:rPr lang="en-US" sz="1400" dirty="0"/>
              <a:t>, or </a:t>
            </a:r>
            <a:r>
              <a:rPr lang="en-US" sz="1400" b="1" dirty="0"/>
              <a:t>current threshold limit</a:t>
            </a:r>
            <a:r>
              <a:rPr lang="en-US" sz="1400" dirty="0"/>
              <a:t>.</a:t>
            </a:r>
          </a:p>
          <a:p>
            <a:pPr lvl="2"/>
            <a:r>
              <a:rPr lang="en-US" sz="1200" dirty="0"/>
              <a:t>Problem includes subharmonic oscillation, hiccup operation, or failure to regulate voltage.</a:t>
            </a:r>
          </a:p>
          <a:p>
            <a:pPr lvl="1"/>
            <a:r>
              <a:rPr lang="en-US" sz="1400" dirty="0"/>
              <a:t>Capacitors are expected to be large due to low </a:t>
            </a:r>
            <a:r>
              <a:rPr lang="en-US" sz="1400" i="1" dirty="0"/>
              <a:t>F</a:t>
            </a:r>
            <a:r>
              <a:rPr lang="en-US" sz="1400" i="1" baseline="-25000" dirty="0"/>
              <a:t>SW</a:t>
            </a:r>
            <a:r>
              <a:rPr lang="en-US" sz="1400" i="1" dirty="0"/>
              <a:t>.</a:t>
            </a:r>
          </a:p>
          <a:p>
            <a:endParaRPr lang="en-US" sz="1600" dirty="0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D21DB1DD-AFCB-403A-BE5C-6613921BCE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439265"/>
              </p:ext>
            </p:extLst>
          </p:nvPr>
        </p:nvGraphicFramePr>
        <p:xfrm>
          <a:off x="325322" y="3642578"/>
          <a:ext cx="4795320" cy="1315320"/>
        </p:xfrm>
        <a:graphic>
          <a:graphicData uri="http://schemas.openxmlformats.org/drawingml/2006/table">
            <a:tbl>
              <a:tblPr/>
              <a:tblGrid>
                <a:gridCol w="599415">
                  <a:extLst>
                    <a:ext uri="{9D8B030D-6E8A-4147-A177-3AD203B41FA5}">
                      <a16:colId xmlns:a16="http://schemas.microsoft.com/office/drawing/2014/main" val="829450591"/>
                    </a:ext>
                  </a:extLst>
                </a:gridCol>
                <a:gridCol w="599415">
                  <a:extLst>
                    <a:ext uri="{9D8B030D-6E8A-4147-A177-3AD203B41FA5}">
                      <a16:colId xmlns:a16="http://schemas.microsoft.com/office/drawing/2014/main" val="2214891651"/>
                    </a:ext>
                  </a:extLst>
                </a:gridCol>
                <a:gridCol w="599415">
                  <a:extLst>
                    <a:ext uri="{9D8B030D-6E8A-4147-A177-3AD203B41FA5}">
                      <a16:colId xmlns:a16="http://schemas.microsoft.com/office/drawing/2014/main" val="3342692129"/>
                    </a:ext>
                  </a:extLst>
                </a:gridCol>
                <a:gridCol w="599415">
                  <a:extLst>
                    <a:ext uri="{9D8B030D-6E8A-4147-A177-3AD203B41FA5}">
                      <a16:colId xmlns:a16="http://schemas.microsoft.com/office/drawing/2014/main" val="4292871667"/>
                    </a:ext>
                  </a:extLst>
                </a:gridCol>
                <a:gridCol w="599415">
                  <a:extLst>
                    <a:ext uri="{9D8B030D-6E8A-4147-A177-3AD203B41FA5}">
                      <a16:colId xmlns:a16="http://schemas.microsoft.com/office/drawing/2014/main" val="1515872868"/>
                    </a:ext>
                  </a:extLst>
                </a:gridCol>
                <a:gridCol w="599415">
                  <a:extLst>
                    <a:ext uri="{9D8B030D-6E8A-4147-A177-3AD203B41FA5}">
                      <a16:colId xmlns:a16="http://schemas.microsoft.com/office/drawing/2014/main" val="3544192333"/>
                    </a:ext>
                  </a:extLst>
                </a:gridCol>
                <a:gridCol w="599415">
                  <a:extLst>
                    <a:ext uri="{9D8B030D-6E8A-4147-A177-3AD203B41FA5}">
                      <a16:colId xmlns:a16="http://schemas.microsoft.com/office/drawing/2014/main" val="145862373"/>
                    </a:ext>
                  </a:extLst>
                </a:gridCol>
                <a:gridCol w="599415">
                  <a:extLst>
                    <a:ext uri="{9D8B030D-6E8A-4147-A177-3AD203B41FA5}">
                      <a16:colId xmlns:a16="http://schemas.microsoft.com/office/drawing/2014/main" val="1741122508"/>
                    </a:ext>
                  </a:extLst>
                </a:gridCol>
              </a:tblGrid>
              <a:tr h="224966">
                <a:tc gridSpan="7"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effectLst/>
                        </a:rPr>
                        <a:t>Inductance Selection (P3)</a:t>
                      </a:r>
                    </a:p>
                  </a:txBody>
                  <a:tcPr marL="87726" marR="87726" marT="43863" marB="43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60191" marR="60191" marT="30095" marB="30095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4458998"/>
                  </a:ext>
                </a:extLst>
              </a:tr>
              <a:tr h="240762">
                <a:tc gridSpan="8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Jumper</a:t>
                      </a:r>
                    </a:p>
                  </a:txBody>
                  <a:tcPr marL="87726" marR="87726" marT="43863" marB="4386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719353"/>
                  </a:ext>
                </a:extLst>
              </a:tr>
              <a:tr h="240762"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effectLst/>
                        </a:rPr>
                        <a:t>Position</a:t>
                      </a:r>
                      <a:endParaRPr lang="en-US" sz="900">
                        <a:effectLst/>
                      </a:endParaRP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EXT IND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1 TAP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2 TAPS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3 TAPS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4 TAPS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5 TAPS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>
                          <a:effectLst/>
                        </a:rPr>
                        <a:t>6 TAPS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03622627"/>
                  </a:ext>
                </a:extLst>
              </a:tr>
              <a:tr h="601906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effectLst/>
                        </a:rPr>
                        <a:t>Function</a:t>
                      </a:r>
                      <a:endParaRPr lang="en-US" sz="800" dirty="0">
                        <a:effectLst/>
                      </a:endParaRP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effectLst/>
                        </a:rPr>
                        <a:t>Ext. inductor at TP3, TP4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dirty="0">
                          <a:effectLst/>
                        </a:rPr>
                        <a:t>7.7μ</a:t>
                      </a:r>
                      <a:r>
                        <a:rPr lang="en-US" sz="900" dirty="0">
                          <a:effectLst/>
                        </a:rPr>
                        <a:t>H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dirty="0">
                          <a:effectLst/>
                        </a:rPr>
                        <a:t>31.5μ</a:t>
                      </a:r>
                      <a:r>
                        <a:rPr lang="en-US" sz="900" dirty="0">
                          <a:effectLst/>
                        </a:rPr>
                        <a:t>H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dirty="0">
                          <a:effectLst/>
                        </a:rPr>
                        <a:t>72.6μ</a:t>
                      </a:r>
                      <a:r>
                        <a:rPr lang="en-US" sz="900" dirty="0">
                          <a:effectLst/>
                        </a:rPr>
                        <a:t>H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dirty="0">
                          <a:effectLst/>
                        </a:rPr>
                        <a:t>131.5μ</a:t>
                      </a:r>
                      <a:r>
                        <a:rPr lang="en-US" sz="900" dirty="0">
                          <a:effectLst/>
                        </a:rPr>
                        <a:t>H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dirty="0">
                          <a:effectLst/>
                        </a:rPr>
                        <a:t>216.2μ</a:t>
                      </a:r>
                      <a:r>
                        <a:rPr lang="en-US" sz="900" dirty="0">
                          <a:effectLst/>
                        </a:rPr>
                        <a:t>H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900" dirty="0">
                          <a:effectLst/>
                        </a:rPr>
                        <a:t>313.4μ</a:t>
                      </a:r>
                      <a:r>
                        <a:rPr lang="en-US" sz="900" dirty="0">
                          <a:effectLst/>
                        </a:rPr>
                        <a:t>H</a:t>
                      </a:r>
                    </a:p>
                  </a:txBody>
                  <a:tcPr marL="60191" marR="60191" marT="30095" marB="300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717392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AEE23757-B054-4329-9831-7A26FF0E9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4963464"/>
            <a:ext cx="4963376" cy="1487622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5997BB9-C81B-4695-B490-455D1A253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763491"/>
              </p:ext>
            </p:extLst>
          </p:nvPr>
        </p:nvGraphicFramePr>
        <p:xfrm>
          <a:off x="6600141" y="4269583"/>
          <a:ext cx="4796172" cy="1944680"/>
        </p:xfrm>
        <a:graphic>
          <a:graphicData uri="http://schemas.openxmlformats.org/drawingml/2006/table">
            <a:tbl>
              <a:tblPr/>
              <a:tblGrid>
                <a:gridCol w="1598724">
                  <a:extLst>
                    <a:ext uri="{9D8B030D-6E8A-4147-A177-3AD203B41FA5}">
                      <a16:colId xmlns:a16="http://schemas.microsoft.com/office/drawing/2014/main" val="3823748862"/>
                    </a:ext>
                  </a:extLst>
                </a:gridCol>
                <a:gridCol w="1598724">
                  <a:extLst>
                    <a:ext uri="{9D8B030D-6E8A-4147-A177-3AD203B41FA5}">
                      <a16:colId xmlns:a16="http://schemas.microsoft.com/office/drawing/2014/main" val="3912007318"/>
                    </a:ext>
                  </a:extLst>
                </a:gridCol>
                <a:gridCol w="1598724">
                  <a:extLst>
                    <a:ext uri="{9D8B030D-6E8A-4147-A177-3AD203B41FA5}">
                      <a16:colId xmlns:a16="http://schemas.microsoft.com/office/drawing/2014/main" val="2905743373"/>
                    </a:ext>
                  </a:extLst>
                </a:gridCol>
              </a:tblGrid>
              <a:tr h="26051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effectLst/>
                        </a:rPr>
                        <a:t>Output Capacitors Selection (4.7uF initial capacitance)</a:t>
                      </a:r>
                    </a:p>
                  </a:txBody>
                  <a:tcPr marL="80775" marR="80775" marT="40388" marB="40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706900"/>
                  </a:ext>
                </a:extLst>
              </a:tr>
              <a:tr h="26051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Jumper</a:t>
                      </a:r>
                    </a:p>
                  </a:txBody>
                  <a:tcPr marL="83390" marR="83390" marT="41695" marB="41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P8, P11</a:t>
                      </a:r>
                    </a:p>
                  </a:txBody>
                  <a:tcPr marL="80775" marR="80775" marT="40388" marB="40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853943"/>
                  </a:ext>
                </a:extLst>
              </a:tr>
              <a:tr h="2483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Position</a:t>
                      </a:r>
                    </a:p>
                  </a:txBody>
                  <a:tcPr marL="83390" marR="83390" marT="41695" marB="41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Installed</a:t>
                      </a:r>
                    </a:p>
                  </a:txBody>
                  <a:tcPr marL="83390" marR="83390" marT="41695" marB="41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effectLst/>
                        </a:rPr>
                        <a:t>Open</a:t>
                      </a:r>
                    </a:p>
                  </a:txBody>
                  <a:tcPr marL="83390" marR="83390" marT="41695" marB="41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26000"/>
                  </a:ext>
                </a:extLst>
              </a:tr>
              <a:tr h="578211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Function</a:t>
                      </a:r>
                    </a:p>
                  </a:txBody>
                  <a:tcPr marL="80775" marR="80775" marT="40388" marB="4038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P8 connect </a:t>
                      </a:r>
                      <a:r>
                        <a:rPr lang="en-US" sz="1100" b="1" dirty="0">
                          <a:effectLst/>
                        </a:rPr>
                        <a:t>additional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r>
                        <a:rPr lang="en-US" sz="1100" b="1" dirty="0">
                          <a:effectLst/>
                        </a:rPr>
                        <a:t>47</a:t>
                      </a:r>
                      <a:r>
                        <a:rPr lang="el-GR" sz="1100" b="1" dirty="0">
                          <a:effectLst/>
                        </a:rPr>
                        <a:t>μ</a:t>
                      </a:r>
                      <a:r>
                        <a:rPr lang="en-US" sz="1100" b="1" dirty="0">
                          <a:effectLst/>
                        </a:rPr>
                        <a:t>F </a:t>
                      </a:r>
                      <a:r>
                        <a:rPr lang="en-US" sz="1100" dirty="0">
                          <a:effectLst/>
                        </a:rPr>
                        <a:t>capacitance</a:t>
                      </a:r>
                    </a:p>
                  </a:txBody>
                  <a:tcPr marL="83390" marR="83390" marT="41695" marB="41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No additional capacitance</a:t>
                      </a:r>
                    </a:p>
                  </a:txBody>
                  <a:tcPr marL="83390" marR="83390" marT="41695" marB="41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163222"/>
                  </a:ext>
                </a:extLst>
              </a:tr>
              <a:tr h="5782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P11 connect </a:t>
                      </a:r>
                      <a:r>
                        <a:rPr lang="en-US" sz="1100" b="1" dirty="0" err="1">
                          <a:effectLst/>
                        </a:rPr>
                        <a:t>aditional</a:t>
                      </a:r>
                      <a:r>
                        <a:rPr lang="en-US" sz="1100" b="1" dirty="0">
                          <a:effectLst/>
                        </a:rPr>
                        <a:t> 470</a:t>
                      </a:r>
                      <a:r>
                        <a:rPr lang="el-GR" sz="1100" b="1" dirty="0">
                          <a:effectLst/>
                        </a:rPr>
                        <a:t>μ</a:t>
                      </a:r>
                      <a:r>
                        <a:rPr lang="en-US" sz="1100" b="1" dirty="0">
                          <a:effectLst/>
                        </a:rPr>
                        <a:t>F </a:t>
                      </a:r>
                      <a:r>
                        <a:rPr lang="en-US" sz="1100" dirty="0">
                          <a:effectLst/>
                        </a:rPr>
                        <a:t>capacitance</a:t>
                      </a:r>
                    </a:p>
                  </a:txBody>
                  <a:tcPr marL="83390" marR="83390" marT="41695" marB="41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</a:rPr>
                        <a:t>No additional capacitance</a:t>
                      </a:r>
                    </a:p>
                  </a:txBody>
                  <a:tcPr marL="83390" marR="83390" marT="41695" marB="416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754449"/>
                  </a:ext>
                </a:extLst>
              </a:tr>
            </a:tbl>
          </a:graphicData>
        </a:graphic>
      </p:graphicFrame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1192210A-334C-4F0B-8AF3-95BC9EAEC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75" y="838200"/>
            <a:ext cx="5203616" cy="27988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23DD50DF-C4EB-4F37-B3A5-BAF8976D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3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3644CC2-076E-4F41-BBC2-E2E0B192E19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16" y="2933539"/>
            <a:ext cx="3374730" cy="2827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BB4113-8E63-4DCB-8747-8DC22A51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0206154" cy="1015663"/>
          </a:xfrm>
        </p:spPr>
        <p:txBody>
          <a:bodyPr/>
          <a:lstStyle/>
          <a:p>
            <a:r>
              <a:rPr lang="en-US" sz="2800" dirty="0"/>
              <a:t>Boost Converter: Open-Loop Max V</a:t>
            </a:r>
            <a:r>
              <a:rPr lang="en-US" sz="2800" baseline="-25000" dirty="0"/>
              <a:t>OUT </a:t>
            </a:r>
            <a:r>
              <a:rPr lang="en-US" sz="2800" dirty="0"/>
              <a:t>and Thermal Test</a:t>
            </a:r>
            <a:br>
              <a:rPr lang="en-US" sz="2800" dirty="0"/>
            </a:br>
            <a:r>
              <a:rPr lang="en-US" sz="2000" dirty="0"/>
              <a:t>V</a:t>
            </a:r>
            <a:r>
              <a:rPr lang="en-US" sz="2000" baseline="-25000" dirty="0"/>
              <a:t>IN</a:t>
            </a:r>
            <a:r>
              <a:rPr lang="en-US" sz="2000" dirty="0"/>
              <a:t> = 5V, F</a:t>
            </a:r>
            <a:r>
              <a:rPr lang="en-US" sz="2000" baseline="-25000" dirty="0"/>
              <a:t>SW</a:t>
            </a:r>
            <a:r>
              <a:rPr lang="en-US" sz="2000" dirty="0"/>
              <a:t> = 20KHz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2F9D2-323A-487B-B77B-7B5CCE5DA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BD057-E057-4E9A-8DE3-611B62EC7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4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1362FD-E897-42D1-BFC0-F97E70A27380}"/>
              </a:ext>
            </a:extLst>
          </p:cNvPr>
          <p:cNvSpPr/>
          <p:nvPr/>
        </p:nvSpPr>
        <p:spPr>
          <a:xfrm>
            <a:off x="1765" y="2246585"/>
            <a:ext cx="37664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L = 313.4uH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(6 taps),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sz="16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= 100 Ohms</a:t>
            </a:r>
            <a:b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sz="1600" b="1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OUT_measured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= 15.2V	</a:t>
            </a:r>
            <a:r>
              <a:rPr lang="en-US" sz="1400" b="1" dirty="0">
                <a:latin typeface="Calibri" panose="020F0502020204030204" pitchFamily="34" charset="0"/>
              </a:rPr>
              <a:t>Computed V</a:t>
            </a:r>
            <a:r>
              <a:rPr lang="en-US" sz="1400" b="1" baseline="-25000" dirty="0">
                <a:latin typeface="Calibri" panose="020F0502020204030204" pitchFamily="34" charset="0"/>
              </a:rPr>
              <a:t>OUT</a:t>
            </a:r>
            <a:r>
              <a:rPr lang="en-US" sz="1400" b="1" dirty="0">
                <a:latin typeface="Calibri" panose="020F0502020204030204" pitchFamily="34" charset="0"/>
              </a:rPr>
              <a:t> = 20.8V</a:t>
            </a:r>
            <a:endParaRPr lang="en-US" sz="1400" dirty="0"/>
          </a:p>
          <a:p>
            <a:r>
              <a:rPr lang="en-US" sz="14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2EEF21-0DD1-4A73-98CA-88F84F2A4CBB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25" y="1226658"/>
            <a:ext cx="3179893" cy="26640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C80A8C4-AC6C-4D67-9E43-A978B4C4D27C}"/>
              </a:ext>
            </a:extLst>
          </p:cNvPr>
          <p:cNvSpPr/>
          <p:nvPr/>
        </p:nvSpPr>
        <p:spPr>
          <a:xfrm>
            <a:off x="4709626" y="887517"/>
            <a:ext cx="10679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L = 7.7uH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7A6DBC-2F97-44EA-BBF5-38CCDAB424C4}"/>
              </a:ext>
            </a:extLst>
          </p:cNvPr>
          <p:cNvSpPr/>
          <p:nvPr/>
        </p:nvSpPr>
        <p:spPr>
          <a:xfrm>
            <a:off x="5928586" y="949072"/>
            <a:ext cx="21119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Same current threshold</a:t>
            </a: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11CE79-D45C-406C-96DB-C45C61ED50DF}"/>
              </a:ext>
            </a:extLst>
          </p:cNvPr>
          <p:cNvSpPr/>
          <p:nvPr/>
        </p:nvSpPr>
        <p:spPr>
          <a:xfrm>
            <a:off x="474938" y="3429611"/>
            <a:ext cx="971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Duty = 76%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B12EA80-6298-48FB-9D68-20D2F4556B37}"/>
              </a:ext>
            </a:extLst>
          </p:cNvPr>
          <p:cNvSpPr/>
          <p:nvPr/>
        </p:nvSpPr>
        <p:spPr>
          <a:xfrm>
            <a:off x="1952718" y="3695590"/>
            <a:ext cx="536227" cy="424172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42F07D-CF54-4DAF-BAF9-0206FBDD68EC}"/>
              </a:ext>
            </a:extLst>
          </p:cNvPr>
          <p:cNvSpPr/>
          <p:nvPr/>
        </p:nvSpPr>
        <p:spPr>
          <a:xfrm>
            <a:off x="1478966" y="3028154"/>
            <a:ext cx="20466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Inductor showing sign of saturation.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A7CB2B-D3C5-4BEA-B026-C45D34672CEA}"/>
              </a:ext>
            </a:extLst>
          </p:cNvPr>
          <p:cNvSpPr/>
          <p:nvPr/>
        </p:nvSpPr>
        <p:spPr>
          <a:xfrm>
            <a:off x="166814" y="1097227"/>
            <a:ext cx="37464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Adjusting Duty Knob to determine</a:t>
            </a:r>
            <a:b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maximum voltage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Tested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beyond suggested duty value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at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minimum and maximum values of L.</a:t>
            </a: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E45734F-FCB5-4BA2-A44C-26AB10D978CE}"/>
              </a:ext>
            </a:extLst>
          </p:cNvPr>
          <p:cNvSpPr/>
          <p:nvPr/>
        </p:nvSpPr>
        <p:spPr>
          <a:xfrm>
            <a:off x="6528718" y="2091295"/>
            <a:ext cx="536227" cy="1452842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73A2BC6-9F9D-44F3-ACB1-4F40FA7DFB6D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457" y="841086"/>
            <a:ext cx="3415386" cy="2861294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3C2B30-5169-4893-A1FB-89C1D0E62043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7064945" y="2475675"/>
            <a:ext cx="1747425" cy="3420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FEA97FBE-AE9C-470F-8E7D-C4C6AA2E4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332092"/>
              </p:ext>
            </p:extLst>
          </p:nvPr>
        </p:nvGraphicFramePr>
        <p:xfrm>
          <a:off x="3655707" y="2988726"/>
          <a:ext cx="1067921" cy="853440"/>
        </p:xfrm>
        <a:graphic>
          <a:graphicData uri="http://schemas.openxmlformats.org/drawingml/2006/table">
            <a:tbl>
              <a:tblPr/>
              <a:tblGrid>
                <a:gridCol w="396529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671392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pic>
        <p:nvPicPr>
          <p:cNvPr id="47" name="Picture 46" descr="A picture containing text&#10;&#10;Description automatically generated">
            <a:extLst>
              <a:ext uri="{FF2B5EF4-FFF2-40B4-BE49-F238E27FC236}">
                <a16:creationId xmlns:a16="http://schemas.microsoft.com/office/drawing/2014/main" id="{DEF35EE5-A9EA-40AF-A944-8FABA3E7D2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8775" y="4064773"/>
            <a:ext cx="3792431" cy="2366418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85746F22-BD65-436A-B2B8-04C953D43E33}"/>
              </a:ext>
            </a:extLst>
          </p:cNvPr>
          <p:cNvCxnSpPr>
            <a:cxnSpLocks/>
          </p:cNvCxnSpPr>
          <p:nvPr/>
        </p:nvCxnSpPr>
        <p:spPr>
          <a:xfrm>
            <a:off x="2373702" y="4044779"/>
            <a:ext cx="2441632" cy="109072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3C37BE1-ED41-45B5-B425-C2A4966DA2E9}"/>
              </a:ext>
            </a:extLst>
          </p:cNvPr>
          <p:cNvSpPr/>
          <p:nvPr/>
        </p:nvSpPr>
        <p:spPr>
          <a:xfrm>
            <a:off x="7808096" y="3713376"/>
            <a:ext cx="43611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low L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over-current trips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no steady-switching occurs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43FCFBE-2A75-4FD5-812A-A153F1519CF6}"/>
              </a:ext>
            </a:extLst>
          </p:cNvPr>
          <p:cNvSpPr/>
          <p:nvPr/>
        </p:nvSpPr>
        <p:spPr>
          <a:xfrm>
            <a:off x="4931050" y="1505147"/>
            <a:ext cx="21119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Vprot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(yellow) also drops means that series FET turns off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A634043-C3F7-4F2F-840C-E3D455BD17F8}"/>
              </a:ext>
            </a:extLst>
          </p:cNvPr>
          <p:cNvSpPr/>
          <p:nvPr/>
        </p:nvSpPr>
        <p:spPr>
          <a:xfrm>
            <a:off x="4298202" y="4074354"/>
            <a:ext cx="26129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Inductor heating up starts</a:t>
            </a:r>
            <a:b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to reduce effective inductance; prone to saturation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A985A6E-D70A-430B-8D82-1322A0D15B3E}"/>
              </a:ext>
            </a:extLst>
          </p:cNvPr>
          <p:cNvSpPr/>
          <p:nvPr/>
        </p:nvSpPr>
        <p:spPr>
          <a:xfrm>
            <a:off x="8652625" y="1643792"/>
            <a:ext cx="2111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OCP takes over instead of OTP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1D21CB-C77F-4650-A2F2-D75796D40934}"/>
              </a:ext>
            </a:extLst>
          </p:cNvPr>
          <p:cNvSpPr/>
          <p:nvPr/>
        </p:nvSpPr>
        <p:spPr>
          <a:xfrm>
            <a:off x="253308" y="5853020"/>
            <a:ext cx="3566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high L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max voltage is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15.2V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Inductor operates at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91deg C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18025B-FDC3-47DC-9E48-4B559D896827}"/>
              </a:ext>
            </a:extLst>
          </p:cNvPr>
          <p:cNvSpPr/>
          <p:nvPr/>
        </p:nvSpPr>
        <p:spPr>
          <a:xfrm>
            <a:off x="7376668" y="4972950"/>
            <a:ext cx="4468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Inductor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operates at high inductor temp but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still within specs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(below 125deg C).</a:t>
            </a: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55A5F89-0ADE-4BE4-B892-5CD6E02D3BD4}"/>
              </a:ext>
            </a:extLst>
          </p:cNvPr>
          <p:cNvSpPr/>
          <p:nvPr/>
        </p:nvSpPr>
        <p:spPr>
          <a:xfrm>
            <a:off x="4260894" y="5311531"/>
            <a:ext cx="13668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</a:rPr>
              <a:t>T</a:t>
            </a:r>
            <a:r>
              <a:rPr lang="en-US" sz="1100" b="1" baseline="-25000" dirty="0">
                <a:latin typeface="Calibri" panose="020F0502020204030204" pitchFamily="34" charset="0"/>
              </a:rPr>
              <a:t>IND</a:t>
            </a:r>
            <a:r>
              <a:rPr lang="en-US" sz="1100" b="1" dirty="0">
                <a:latin typeface="Calibri" panose="020F0502020204030204" pitchFamily="34" charset="0"/>
              </a:rPr>
              <a:t> = 91.68deg C</a:t>
            </a:r>
            <a:endParaRPr lang="en-US" sz="11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267CF0-52B8-4B78-B43F-19D44BC53D0D}"/>
              </a:ext>
            </a:extLst>
          </p:cNvPr>
          <p:cNvSpPr/>
          <p:nvPr/>
        </p:nvSpPr>
        <p:spPr>
          <a:xfrm>
            <a:off x="5348751" y="5631342"/>
            <a:ext cx="13668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</a:rPr>
              <a:t>R</a:t>
            </a:r>
            <a:r>
              <a:rPr lang="en-US" sz="1100" b="1" baseline="-25000" dirty="0">
                <a:latin typeface="Calibri" panose="020F0502020204030204" pitchFamily="34" charset="0"/>
              </a:rPr>
              <a:t>LOAD</a:t>
            </a:r>
            <a:r>
              <a:rPr lang="en-US" sz="1100" b="1" dirty="0">
                <a:latin typeface="Calibri" panose="020F0502020204030204" pitchFamily="34" charset="0"/>
              </a:rPr>
              <a:t> = 60deg C</a:t>
            </a:r>
            <a:endParaRPr lang="en-US" sz="1100" dirty="0"/>
          </a:p>
        </p:txBody>
      </p:sp>
      <p:sp>
        <p:nvSpPr>
          <p:cNvPr id="29" name="Footer Placeholder 7">
            <a:extLst>
              <a:ext uri="{FF2B5EF4-FFF2-40B4-BE49-F238E27FC236}">
                <a16:creationId xmlns:a16="http://schemas.microsoft.com/office/drawing/2014/main" id="{900644E2-79BB-46B2-A3F0-A81978BE9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8542-F5EA-46B7-8E94-81FC51E83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0206154" cy="830997"/>
          </a:xfrm>
        </p:spPr>
        <p:txBody>
          <a:bodyPr/>
          <a:lstStyle/>
          <a:p>
            <a:r>
              <a:rPr lang="en-US" dirty="0"/>
              <a:t>Boost Converter: Max Duty Cycle Knob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4CE71-3A55-485C-8E07-CA7E4C0A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AA80D-7AFC-458E-9B5B-535F04FDA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5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D29EFA-9B37-4E90-A0EE-F7AB308432FF}"/>
              </a:ext>
            </a:extLst>
          </p:cNvPr>
          <p:cNvSpPr/>
          <p:nvPr/>
        </p:nvSpPr>
        <p:spPr>
          <a:xfrm>
            <a:off x="270597" y="8309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= 100Ohms</a:t>
            </a:r>
            <a:endParaRPr lang="en-US" dirty="0"/>
          </a:p>
        </p:txBody>
      </p:sp>
      <p:pic>
        <p:nvPicPr>
          <p:cNvPr id="11" name="Picture 10" descr="A picture containing text, display&#10;&#10;Description automatically generated">
            <a:extLst>
              <a:ext uri="{FF2B5EF4-FFF2-40B4-BE49-F238E27FC236}">
                <a16:creationId xmlns:a16="http://schemas.microsoft.com/office/drawing/2014/main" id="{CE76574B-158F-463A-B462-A05511F9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04400"/>
            <a:ext cx="4572000" cy="285285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32316D0-6F00-44E4-979A-E9BAA8464A5B}"/>
              </a:ext>
            </a:extLst>
          </p:cNvPr>
          <p:cNvSpPr/>
          <p:nvPr/>
        </p:nvSpPr>
        <p:spPr>
          <a:xfrm>
            <a:off x="198114" y="4211121"/>
            <a:ext cx="44276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Max Duty Knob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makes the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Inductor to heat</a:t>
            </a:r>
            <a:b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up to 230deg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before shutting down with OTP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Hiccup occurs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around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100deg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but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temp continues to drop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OCP takes over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that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prevents SR-1 from starting up since Duty Knob is still maxed out</a:t>
            </a:r>
            <a:b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and so, there is high input current.</a:t>
            </a:r>
            <a:endParaRPr lang="en-US" sz="1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D15E6E-43CF-4ED8-81A5-6CC6C7C10AE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469" y="919366"/>
            <a:ext cx="3190069" cy="27010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818882C-6507-4F21-8371-E349F34532DC}"/>
              </a:ext>
            </a:extLst>
          </p:cNvPr>
          <p:cNvSpPr/>
          <p:nvPr/>
        </p:nvSpPr>
        <p:spPr>
          <a:xfrm>
            <a:off x="7927172" y="3676552"/>
            <a:ext cx="4264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After test</a:t>
            </a:r>
            <a:r>
              <a:rPr lang="en-US" sz="1600" dirty="0"/>
              <a:t>, </a:t>
            </a:r>
            <a:r>
              <a:rPr lang="en-US" sz="1600" b="1" dirty="0"/>
              <a:t>inductor is still functional</a:t>
            </a:r>
            <a:r>
              <a:rPr lang="en-US" sz="1600" dirty="0"/>
              <a:t>, and the </a:t>
            </a:r>
            <a:r>
              <a:rPr lang="en-US" sz="1600" b="1" dirty="0"/>
              <a:t>output voltage is within expected range at typical application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Overtemperature Protection prevents inductor from staying at such high temperature. But temperature still overshoots due to limitation of sensing.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PLACE A DROP OF THICK CYANOACRYLATE GLUE BETWEEN SENSOR AND INDUCTOR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119C20F-67F6-40DE-9369-C30485E1BE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76444"/>
              </p:ext>
            </p:extLst>
          </p:nvPr>
        </p:nvGraphicFramePr>
        <p:xfrm>
          <a:off x="11323030" y="889481"/>
          <a:ext cx="1067921" cy="762000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D37F0C1-73F5-4089-9B59-D3A4846301F6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81" y="919365"/>
            <a:ext cx="3211254" cy="27010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24F77D-EE33-4729-B932-A73D00AE39D3}"/>
              </a:ext>
            </a:extLst>
          </p:cNvPr>
          <p:cNvSpPr/>
          <p:nvPr/>
        </p:nvSpPr>
        <p:spPr>
          <a:xfrm>
            <a:off x="4625767" y="1066706"/>
            <a:ext cx="319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During Max Duty Knob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</a:rPr>
              <a:t>Audible ringing occurs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93D33663-1461-4A2A-BAED-6E940A2882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8817" t="22280" r="24077" b="36657"/>
          <a:stretch/>
        </p:blipFill>
        <p:spPr>
          <a:xfrm rot="16200000">
            <a:off x="5505814" y="3844723"/>
            <a:ext cx="1541310" cy="311318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A9C62C-965C-4E8E-8E27-9D1146FFA2E3}"/>
              </a:ext>
            </a:extLst>
          </p:cNvPr>
          <p:cNvSpPr/>
          <p:nvPr/>
        </p:nvSpPr>
        <p:spPr>
          <a:xfrm>
            <a:off x="4338619" y="4141166"/>
            <a:ext cx="138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Temp sensor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F9E3C3A-EEC3-4E83-AEB6-9DCEFF2A6AC7}"/>
              </a:ext>
            </a:extLst>
          </p:cNvPr>
          <p:cNvCxnSpPr>
            <a:cxnSpLocks/>
          </p:cNvCxnSpPr>
          <p:nvPr/>
        </p:nvCxnSpPr>
        <p:spPr>
          <a:xfrm>
            <a:off x="4999387" y="4537430"/>
            <a:ext cx="661017" cy="7306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D40D462-9D6D-4764-9EC6-93350A8C1A97}"/>
              </a:ext>
            </a:extLst>
          </p:cNvPr>
          <p:cNvSpPr/>
          <p:nvPr/>
        </p:nvSpPr>
        <p:spPr>
          <a:xfrm>
            <a:off x="6932028" y="4085445"/>
            <a:ext cx="995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Inductor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DD9343-5F38-40C5-94F6-8C148B964D32}"/>
              </a:ext>
            </a:extLst>
          </p:cNvPr>
          <p:cNvCxnSpPr>
            <a:cxnSpLocks/>
          </p:cNvCxnSpPr>
          <p:nvPr/>
        </p:nvCxnSpPr>
        <p:spPr>
          <a:xfrm flipH="1">
            <a:off x="6220801" y="4426365"/>
            <a:ext cx="1068999" cy="8504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E457CAAB-35A6-437A-A1C9-FA83A590E374}"/>
              </a:ext>
            </a:extLst>
          </p:cNvPr>
          <p:cNvSpPr/>
          <p:nvPr/>
        </p:nvSpPr>
        <p:spPr>
          <a:xfrm>
            <a:off x="1225794" y="2854981"/>
            <a:ext cx="13668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US" sz="1100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IND</a:t>
            </a:r>
            <a:r>
              <a:rPr lang="en-US" sz="1100" b="1" dirty="0">
                <a:solidFill>
                  <a:schemeClr val="bg1"/>
                </a:solidFill>
                <a:latin typeface="Calibri" panose="020F0502020204030204" pitchFamily="34" charset="0"/>
              </a:rPr>
              <a:t> =  233.75 deg C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D2A1160-4290-434C-9959-461A88209BB3}"/>
              </a:ext>
            </a:extLst>
          </p:cNvPr>
          <p:cNvCxnSpPr>
            <a:cxnSpLocks/>
          </p:cNvCxnSpPr>
          <p:nvPr/>
        </p:nvCxnSpPr>
        <p:spPr>
          <a:xfrm flipH="1">
            <a:off x="5971200" y="4067351"/>
            <a:ext cx="186776" cy="12007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DAE2D2C-68EC-4ACA-85A6-31C858FE9A69}"/>
              </a:ext>
            </a:extLst>
          </p:cNvPr>
          <p:cNvSpPr/>
          <p:nvPr/>
        </p:nvSpPr>
        <p:spPr>
          <a:xfrm>
            <a:off x="4719878" y="3669688"/>
            <a:ext cx="2385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</a:rPr>
              <a:t>Place drop of glue here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Footer Placeholder 7">
            <a:extLst>
              <a:ext uri="{FF2B5EF4-FFF2-40B4-BE49-F238E27FC236}">
                <a16:creationId xmlns:a16="http://schemas.microsoft.com/office/drawing/2014/main" id="{3E0A8A6D-2B02-4C69-88B9-46A2FF377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A56D6-9183-48F1-A98F-0CA8FA9F1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96E79-F658-4427-8F96-19BA09263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6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199899-D8ED-4B8F-970F-2734B26E8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560" y="-72374"/>
            <a:ext cx="10206038" cy="707886"/>
          </a:xfrm>
        </p:spPr>
        <p:txBody>
          <a:bodyPr/>
          <a:lstStyle/>
          <a:p>
            <a:r>
              <a:rPr lang="en-US" sz="2800" dirty="0"/>
              <a:t>Boost Converter, V</a:t>
            </a:r>
            <a:r>
              <a:rPr lang="en-US" sz="2800" baseline="-25000" dirty="0"/>
              <a:t>IN</a:t>
            </a:r>
            <a:r>
              <a:rPr lang="en-US" sz="2800" dirty="0"/>
              <a:t> = 5V, F</a:t>
            </a:r>
            <a:r>
              <a:rPr lang="en-US" sz="2800" baseline="-25000" dirty="0"/>
              <a:t>SW</a:t>
            </a:r>
            <a:r>
              <a:rPr lang="en-US" sz="2800" dirty="0"/>
              <a:t> = 20KHz, R</a:t>
            </a:r>
            <a:r>
              <a:rPr lang="en-US" sz="2800" baseline="-25000" dirty="0"/>
              <a:t>LOAD</a:t>
            </a:r>
            <a:r>
              <a:rPr lang="en-US" sz="2800" dirty="0"/>
              <a:t>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67AD25-0A4D-456B-9877-9DFA3889C61F}"/>
              </a:ext>
            </a:extLst>
          </p:cNvPr>
          <p:cNvSpPr/>
          <p:nvPr/>
        </p:nvSpPr>
        <p:spPr>
          <a:xfrm>
            <a:off x="207711" y="542609"/>
            <a:ext cx="1733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= 25 Ohm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OUT(max)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= 8.2V</a:t>
            </a:r>
            <a:r>
              <a:rPr lang="en-US" sz="1400" dirty="0"/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15FD39-479D-464A-9B11-97C54F8D3883}"/>
              </a:ext>
            </a:extLst>
          </p:cNvPr>
          <p:cNvSpPr/>
          <p:nvPr/>
        </p:nvSpPr>
        <p:spPr>
          <a:xfrm>
            <a:off x="207711" y="3547748"/>
            <a:ext cx="1388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= 50 Ohm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OUT(max)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= 11.3V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CAAA05-6A9E-4F9C-B9A7-6083F70F2577}"/>
              </a:ext>
            </a:extLst>
          </p:cNvPr>
          <p:cNvSpPr/>
          <p:nvPr/>
        </p:nvSpPr>
        <p:spPr>
          <a:xfrm>
            <a:off x="1395738" y="542609"/>
            <a:ext cx="1780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Duty = 61.42%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Computed V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= 13V</a:t>
            </a:r>
            <a:endParaRPr lang="en-US" sz="1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5B2EA9-FE5E-4357-9EB3-948FF27E2E7B}"/>
              </a:ext>
            </a:extLst>
          </p:cNvPr>
          <p:cNvSpPr/>
          <p:nvPr/>
        </p:nvSpPr>
        <p:spPr>
          <a:xfrm>
            <a:off x="1528311" y="3566102"/>
            <a:ext cx="1780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Duty = 72.22%</a:t>
            </a:r>
            <a:b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Computed V</a:t>
            </a:r>
            <a:r>
              <a:rPr lang="en-US" sz="14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 = 18V</a:t>
            </a:r>
            <a:endParaRPr lang="en-US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1A2365-1F91-4734-9623-EC61CFA5124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2" y="1078440"/>
            <a:ext cx="2795226" cy="23631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9904F7-2422-4738-BAE3-4C8C71042343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2" y="4094879"/>
            <a:ext cx="2856669" cy="2393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5CC254C-0D18-4D79-B449-793687FF0EE1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84" y="1065829"/>
            <a:ext cx="2820801" cy="23631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B79B5FD-5D50-45B1-9691-3232CE5D66A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584" y="4036472"/>
            <a:ext cx="2856670" cy="2393221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288D1A6-48A3-4AA9-AC92-749CB2F6A546}"/>
              </a:ext>
            </a:extLst>
          </p:cNvPr>
          <p:cNvCxnSpPr>
            <a:cxnSpLocks/>
            <a:stCxn id="15" idx="3"/>
            <a:endCxn id="23" idx="1"/>
          </p:cNvCxnSpPr>
          <p:nvPr/>
        </p:nvCxnSpPr>
        <p:spPr>
          <a:xfrm flipV="1">
            <a:off x="3120618" y="2247415"/>
            <a:ext cx="609966" cy="126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9F3933C-1A08-4A0D-BC81-DD1CCF4FFB94}"/>
              </a:ext>
            </a:extLst>
          </p:cNvPr>
          <p:cNvCxnSpPr>
            <a:cxnSpLocks/>
          </p:cNvCxnSpPr>
          <p:nvPr/>
        </p:nvCxnSpPr>
        <p:spPr>
          <a:xfrm>
            <a:off x="3176097" y="5346106"/>
            <a:ext cx="554487" cy="159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4735BB97-28EB-4C5B-A033-44F0B6B6749A}"/>
              </a:ext>
            </a:extLst>
          </p:cNvPr>
          <p:cNvSpPr/>
          <p:nvPr/>
        </p:nvSpPr>
        <p:spPr>
          <a:xfrm>
            <a:off x="3615080" y="721961"/>
            <a:ext cx="2581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A minute of prolonged exposure</a:t>
            </a:r>
            <a:endParaRPr lang="en-US" sz="1400" dirty="0"/>
          </a:p>
        </p:txBody>
      </p:sp>
      <p:pic>
        <p:nvPicPr>
          <p:cNvPr id="12" name="Picture 11" descr="A picture containing text, monitor, indoor, display&#10;&#10;Description automatically generated">
            <a:extLst>
              <a:ext uri="{FF2B5EF4-FFF2-40B4-BE49-F238E27FC236}">
                <a16:creationId xmlns:a16="http://schemas.microsoft.com/office/drawing/2014/main" id="{31DE8BC4-9CBA-4497-8962-374192E225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1784"/>
          <a:stretch/>
        </p:blipFill>
        <p:spPr>
          <a:xfrm>
            <a:off x="6775189" y="1087935"/>
            <a:ext cx="3278465" cy="2318960"/>
          </a:xfrm>
          <a:prstGeom prst="rect">
            <a:avLst/>
          </a:prstGeom>
        </p:spPr>
      </p:pic>
      <p:pic>
        <p:nvPicPr>
          <p:cNvPr id="28" name="Picture 27" descr="A picture containing text, indoor, display&#10;&#10;Description automatically generated">
            <a:extLst>
              <a:ext uri="{FF2B5EF4-FFF2-40B4-BE49-F238E27FC236}">
                <a16:creationId xmlns:a16="http://schemas.microsoft.com/office/drawing/2014/main" id="{F4F46A54-342A-4A6A-BF4D-01D0936601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0899"/>
          <a:stretch/>
        </p:blipFill>
        <p:spPr>
          <a:xfrm>
            <a:off x="6775189" y="4051995"/>
            <a:ext cx="3539070" cy="247846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4FB64ED-49D5-4FC1-BDE5-820697CF24C8}"/>
              </a:ext>
            </a:extLst>
          </p:cNvPr>
          <p:cNvSpPr/>
          <p:nvPr/>
        </p:nvSpPr>
        <p:spPr>
          <a:xfrm>
            <a:off x="10053654" y="1182138"/>
            <a:ext cx="20260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+mj-lt"/>
              </a:rPr>
              <a:t>Higher load heats the inductor greatly.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Increasing load </a:t>
            </a:r>
            <a:r>
              <a:rPr lang="en-US" sz="1400" dirty="0">
                <a:latin typeface="+mj-lt"/>
              </a:rPr>
              <a:t>(by adding parallel resistors) </a:t>
            </a:r>
            <a:r>
              <a:rPr lang="en-US" sz="1400" b="1" dirty="0">
                <a:latin typeface="+mj-lt"/>
              </a:rPr>
              <a:t>reduces the heat </a:t>
            </a:r>
            <a:r>
              <a:rPr lang="en-US" sz="1400" dirty="0">
                <a:latin typeface="+mj-lt"/>
              </a:rPr>
              <a:t>dissipated</a:t>
            </a:r>
            <a:r>
              <a:rPr lang="en-US" sz="1400" b="1" dirty="0">
                <a:latin typeface="+mj-lt"/>
              </a:rPr>
              <a:t> in each individual resistors.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Prolonged exposure shows sign of saturation at inductor current.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53187B-CE31-4584-A361-C61769508084}"/>
              </a:ext>
            </a:extLst>
          </p:cNvPr>
          <p:cNvSpPr/>
          <p:nvPr/>
        </p:nvSpPr>
        <p:spPr>
          <a:xfrm>
            <a:off x="7002551" y="1529413"/>
            <a:ext cx="2676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Inductor @ 93deg, R</a:t>
            </a:r>
            <a:r>
              <a:rPr lang="en-US" sz="1400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LOAD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@ 51deg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267DF1A-6D9B-4F19-8809-3D374AACCFB5}"/>
              </a:ext>
            </a:extLst>
          </p:cNvPr>
          <p:cNvSpPr/>
          <p:nvPr/>
        </p:nvSpPr>
        <p:spPr>
          <a:xfrm>
            <a:off x="7076394" y="5137340"/>
            <a:ext cx="26760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Inductor @ 87deg, R</a:t>
            </a:r>
            <a:r>
              <a:rPr lang="en-US" sz="1400" b="1" baseline="-25000" dirty="0">
                <a:solidFill>
                  <a:schemeClr val="bg1"/>
                </a:solidFill>
                <a:latin typeface="Calibri" panose="020F0502020204030204" pitchFamily="34" charset="0"/>
              </a:rPr>
              <a:t>LOAD</a:t>
            </a:r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@ 62deg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117ACC-226E-46F5-BFB8-7469A0D81345}"/>
              </a:ext>
            </a:extLst>
          </p:cNvPr>
          <p:cNvSpPr/>
          <p:nvPr/>
        </p:nvSpPr>
        <p:spPr>
          <a:xfrm>
            <a:off x="4929306" y="1732546"/>
            <a:ext cx="415704" cy="32883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3D6332-4F16-4FDD-B8A7-501243C2C012}"/>
              </a:ext>
            </a:extLst>
          </p:cNvPr>
          <p:cNvSpPr/>
          <p:nvPr/>
        </p:nvSpPr>
        <p:spPr>
          <a:xfrm>
            <a:off x="5284046" y="4667214"/>
            <a:ext cx="451241" cy="280625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5AA8E610-7365-4C94-9D87-D56165143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409860"/>
              </p:ext>
            </p:extLst>
          </p:nvPr>
        </p:nvGraphicFramePr>
        <p:xfrm>
          <a:off x="6956575" y="2586445"/>
          <a:ext cx="897296" cy="762000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560002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sp>
        <p:nvSpPr>
          <p:cNvPr id="34" name="Footer Placeholder 7">
            <a:extLst>
              <a:ext uri="{FF2B5EF4-FFF2-40B4-BE49-F238E27FC236}">
                <a16:creationId xmlns:a16="http://schemas.microsoft.com/office/drawing/2014/main" id="{2D47E8D2-7339-41CD-A309-CC4B9F1B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6C904-0A8A-4C2E-83BA-80709D242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0206154" cy="769441"/>
          </a:xfrm>
        </p:spPr>
        <p:txBody>
          <a:bodyPr/>
          <a:lstStyle/>
          <a:p>
            <a:r>
              <a:rPr lang="en-US" sz="3200" dirty="0"/>
              <a:t>Explanation: Limitation of Output Boost Voltage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17EEC-907E-4056-BDDC-F3BC8D37D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1E290-A533-449D-893B-92C92554B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7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54EC52A-0B7A-4B82-8B38-6C6601D1D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525"/>
          <a:stretch/>
        </p:blipFill>
        <p:spPr>
          <a:xfrm>
            <a:off x="366115" y="769441"/>
            <a:ext cx="5834380" cy="4325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35C431-6BF8-45A1-870A-F5FA57594D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2"/>
          <a:stretch/>
        </p:blipFill>
        <p:spPr>
          <a:xfrm>
            <a:off x="6565582" y="1385289"/>
            <a:ext cx="3837059" cy="27199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F66E68-079D-4AEB-ACDD-9877BD3444E5}"/>
              </a:ext>
            </a:extLst>
          </p:cNvPr>
          <p:cNvSpPr/>
          <p:nvPr/>
        </p:nvSpPr>
        <p:spPr>
          <a:xfrm>
            <a:off x="6518363" y="1008322"/>
            <a:ext cx="1724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Inductor of SR-1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777F4A-5642-4A1F-A4C9-DA35357317C2}"/>
              </a:ext>
            </a:extLst>
          </p:cNvPr>
          <p:cNvSpPr/>
          <p:nvPr/>
        </p:nvSpPr>
        <p:spPr>
          <a:xfrm>
            <a:off x="544119" y="5180775"/>
            <a:ext cx="42214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Additional factors that limits Boost Factor: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1. Drop of diode</a:t>
            </a:r>
          </a:p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2. FET’s R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DSON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3. Series R</a:t>
            </a:r>
            <a:r>
              <a:rPr lang="en-US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SENSE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5EF03D-5CD1-471F-8BF3-5C5EFB45FB38}"/>
              </a:ext>
            </a:extLst>
          </p:cNvPr>
          <p:cNvSpPr/>
          <p:nvPr/>
        </p:nvSpPr>
        <p:spPr>
          <a:xfrm>
            <a:off x="6634235" y="2179451"/>
            <a:ext cx="3699751" cy="51872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1F6F9C-2918-4276-B463-27F4500A355A}"/>
              </a:ext>
            </a:extLst>
          </p:cNvPr>
          <p:cNvSpPr/>
          <p:nvPr/>
        </p:nvSpPr>
        <p:spPr>
          <a:xfrm>
            <a:off x="1639296" y="2735686"/>
            <a:ext cx="2343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At higher R</a:t>
            </a:r>
            <a:r>
              <a:rPr lang="en-US" sz="12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 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, the Boost factor is greatly reduced.</a:t>
            </a:r>
            <a:endParaRPr lang="en-US" sz="12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E7C4CB-8FA1-4EA9-A649-CCA2F4F73923}"/>
              </a:ext>
            </a:extLst>
          </p:cNvPr>
          <p:cNvCxnSpPr>
            <a:cxnSpLocks/>
          </p:cNvCxnSpPr>
          <p:nvPr/>
        </p:nvCxnSpPr>
        <p:spPr>
          <a:xfrm>
            <a:off x="3177609" y="3135551"/>
            <a:ext cx="1470592" cy="1476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220DE9A-EBCF-4AA9-9BE8-D4A92DCE701F}"/>
              </a:ext>
            </a:extLst>
          </p:cNvPr>
          <p:cNvCxnSpPr>
            <a:cxnSpLocks/>
          </p:cNvCxnSpPr>
          <p:nvPr/>
        </p:nvCxnSpPr>
        <p:spPr>
          <a:xfrm>
            <a:off x="1545373" y="3788485"/>
            <a:ext cx="4331552" cy="0"/>
          </a:xfrm>
          <a:prstGeom prst="line">
            <a:avLst/>
          </a:prstGeom>
          <a:ln w="28575">
            <a:solidFill>
              <a:srgbClr val="00206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245DB878-AD28-49A6-A957-63454369FB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8521" y="3767457"/>
            <a:ext cx="3991008" cy="15292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54567D1-5C12-484C-88F0-5530724B42DA}"/>
              </a:ext>
            </a:extLst>
          </p:cNvPr>
          <p:cNvSpPr/>
          <p:nvPr/>
        </p:nvSpPr>
        <p:spPr>
          <a:xfrm>
            <a:off x="544119" y="1726007"/>
            <a:ext cx="1330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Boost Factor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839D43-3CE2-4C79-8367-942F77C2D6FB}"/>
              </a:ext>
            </a:extLst>
          </p:cNvPr>
          <p:cNvSpPr/>
          <p:nvPr/>
        </p:nvSpPr>
        <p:spPr>
          <a:xfrm>
            <a:off x="3318168" y="1838339"/>
            <a:ext cx="1330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sz="12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= Inductor ESR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R = Load resistor</a:t>
            </a:r>
            <a:endParaRPr lang="en-US" sz="12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911502-5D1C-4733-B99E-D5380286EF3F}"/>
              </a:ext>
            </a:extLst>
          </p:cNvPr>
          <p:cNvSpPr/>
          <p:nvPr/>
        </p:nvSpPr>
        <p:spPr>
          <a:xfrm>
            <a:off x="48247" y="3141779"/>
            <a:ext cx="14971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V = Output Voltage</a:t>
            </a:r>
          </a:p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sz="12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g</a:t>
            </a:r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 = Input Voltage</a:t>
            </a:r>
            <a:endParaRPr lang="en-US" sz="1200" dirty="0"/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id="{FF80BA20-BE41-4A23-82CD-6DB08BBD6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0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53278-F3FB-479F-B4CD-8B54C5DB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0"/>
            <a:ext cx="10206154" cy="769441"/>
          </a:xfrm>
        </p:spPr>
        <p:txBody>
          <a:bodyPr/>
          <a:lstStyle/>
          <a:p>
            <a:r>
              <a:rPr lang="en-US" sz="3200" dirty="0"/>
              <a:t>Beyond 50% Duty: Subharmonic Oscillation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D9925-369A-4AA5-AFE8-A36093AB3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t>26 December 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0512A-1E5F-4CBD-840E-67D78DF43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9CE67A1-BA7F-A74E-B5D7-615746DEEC2B}" type="slidenum">
              <a:rPr lang="en-US" smtClean="0"/>
              <a:pPr>
                <a:defRPr/>
              </a:pPr>
              <a:t>8</a:t>
            </a:fld>
            <a:r>
              <a:rPr lang="en-US" sz="2000"/>
              <a:t> </a:t>
            </a:r>
            <a:r>
              <a:rPr lang="en-US" sz="1800">
                <a:solidFill>
                  <a:schemeClr val="bg2"/>
                </a:solidFill>
              </a:rPr>
              <a:t>|</a:t>
            </a:r>
            <a:endParaRPr lang="en-US" sz="1800" baseline="-11000" dirty="0">
              <a:solidFill>
                <a:srgbClr val="3CB7E3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EC4987-7EB8-4E06-BB57-6CB93677CCFD}"/>
              </a:ext>
            </a:extLst>
          </p:cNvPr>
          <p:cNvSpPr/>
          <p:nvPr/>
        </p:nvSpPr>
        <p:spPr>
          <a:xfrm>
            <a:off x="325322" y="785657"/>
            <a:ext cx="3468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V</a:t>
            </a:r>
            <a:r>
              <a:rPr lang="en-US" sz="1600" baseline="-25000" dirty="0"/>
              <a:t>IN</a:t>
            </a:r>
            <a:r>
              <a:rPr lang="en-US" sz="1600" dirty="0"/>
              <a:t> = 5V, F</a:t>
            </a:r>
            <a:r>
              <a:rPr lang="en-US" sz="1600" baseline="-25000" dirty="0"/>
              <a:t>SW</a:t>
            </a:r>
            <a:r>
              <a:rPr lang="en-US" sz="1600" dirty="0"/>
              <a:t> = 20KHz, L = 313.4uH</a:t>
            </a:r>
          </a:p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r>
              <a:rPr lang="en-US" sz="16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LOAD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= 25 Ohm</a:t>
            </a:r>
            <a:b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en-US" sz="1600" b="1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OUT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 = 7.5V</a:t>
            </a:r>
            <a:r>
              <a:rPr lang="en-US" sz="16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8D8EC7-2EF4-4CFB-940C-EE9AE52E5DA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22" y="2921414"/>
            <a:ext cx="3956446" cy="332785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8888240-A1B0-46E4-9643-B61D408D796B}"/>
              </a:ext>
            </a:extLst>
          </p:cNvPr>
          <p:cNvSpPr/>
          <p:nvPr/>
        </p:nvSpPr>
        <p:spPr>
          <a:xfrm>
            <a:off x="1866357" y="4714875"/>
            <a:ext cx="915312" cy="1123749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E28734-81E9-4F35-BBC1-DDD1CD38B965}"/>
              </a:ext>
            </a:extLst>
          </p:cNvPr>
          <p:cNvCxnSpPr>
            <a:cxnSpLocks/>
            <a:stCxn id="13" idx="6"/>
            <a:endCxn id="16" idx="1"/>
          </p:cNvCxnSpPr>
          <p:nvPr/>
        </p:nvCxnSpPr>
        <p:spPr>
          <a:xfrm>
            <a:off x="2781669" y="5276750"/>
            <a:ext cx="1698884" cy="928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5567169-B3B9-4B3B-BD72-C17C001888DE}"/>
              </a:ext>
            </a:extLst>
          </p:cNvPr>
          <p:cNvSpPr/>
          <p:nvPr/>
        </p:nvSpPr>
        <p:spPr>
          <a:xfrm>
            <a:off x="4480553" y="6020793"/>
            <a:ext cx="173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20KHz switching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9103E2-87FB-44CB-A4AF-FE23325E2B9C}"/>
              </a:ext>
            </a:extLst>
          </p:cNvPr>
          <p:cNvSpPr/>
          <p:nvPr/>
        </p:nvSpPr>
        <p:spPr>
          <a:xfrm>
            <a:off x="329341" y="1668225"/>
            <a:ext cx="325121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Subharmonic oscillation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Due to operation without slope </a:t>
            </a:r>
            <a:br>
              <a:rPr lang="en-US" sz="1200" b="1" dirty="0"/>
            </a:br>
            <a:r>
              <a:rPr lang="en-US" sz="1200" b="1" dirty="0"/>
              <a:t>compensation especially </a:t>
            </a:r>
            <a:br>
              <a:rPr lang="en-US" sz="1200" b="1" dirty="0"/>
            </a:br>
            <a:r>
              <a:rPr lang="en-US" sz="1200" b="1" dirty="0"/>
              <a:t>at higher load current/high duty.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/>
              <a:t>Current threshold allowed is too high.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E2A1CAE-7942-42EF-9AB6-618F694EFB6D}"/>
              </a:ext>
            </a:extLst>
          </p:cNvPr>
          <p:cNvSpPr/>
          <p:nvPr/>
        </p:nvSpPr>
        <p:spPr>
          <a:xfrm>
            <a:off x="1866357" y="3410115"/>
            <a:ext cx="1410188" cy="1260954"/>
          </a:xfrm>
          <a:prstGeom prst="ellipse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8AB537-A4EA-41B8-8FD5-D617F164C004}"/>
              </a:ext>
            </a:extLst>
          </p:cNvPr>
          <p:cNvCxnSpPr>
            <a:cxnSpLocks/>
            <a:stCxn id="19" idx="5"/>
            <a:endCxn id="23" idx="1"/>
          </p:cNvCxnSpPr>
          <p:nvPr/>
        </p:nvCxnSpPr>
        <p:spPr>
          <a:xfrm>
            <a:off x="3070028" y="4486407"/>
            <a:ext cx="1362799" cy="1026555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7A4CB03-1AC8-442B-AA11-093C5811A098}"/>
              </a:ext>
            </a:extLst>
          </p:cNvPr>
          <p:cNvSpPr/>
          <p:nvPr/>
        </p:nvSpPr>
        <p:spPr>
          <a:xfrm>
            <a:off x="4432827" y="5189796"/>
            <a:ext cx="2316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Inductor not following</a:t>
            </a:r>
            <a:b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Volt-Second Balance</a:t>
            </a:r>
            <a:endParaRPr lang="en-US" dirty="0"/>
          </a:p>
        </p:txBody>
      </p:sp>
      <p:pic>
        <p:nvPicPr>
          <p:cNvPr id="24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13045C3-F794-443F-AF61-5225125A8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440" t="35222" r="37241"/>
          <a:stretch/>
        </p:blipFill>
        <p:spPr>
          <a:xfrm>
            <a:off x="8687145" y="4275696"/>
            <a:ext cx="3251211" cy="2159852"/>
          </a:xfr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439D0B-6DFB-4866-A752-9D5B80FE2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579" y="747889"/>
            <a:ext cx="7120777" cy="329698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E9A5A6-285D-46E6-9885-41A3C3FFAB97}"/>
              </a:ext>
            </a:extLst>
          </p:cNvPr>
          <p:cNvSpPr/>
          <p:nvPr/>
        </p:nvSpPr>
        <p:spPr>
          <a:xfrm>
            <a:off x="4892660" y="2378397"/>
            <a:ext cx="2475879" cy="166647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06AE89-34E7-4A11-8016-6C7124E0B86A}"/>
              </a:ext>
            </a:extLst>
          </p:cNvPr>
          <p:cNvSpPr/>
          <p:nvPr/>
        </p:nvSpPr>
        <p:spPr>
          <a:xfrm>
            <a:off x="5002559" y="2428961"/>
            <a:ext cx="10934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Voltage EA</a:t>
            </a:r>
            <a:endParaRPr lang="en-U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C2709-0B0A-437D-BECD-44E8DDF99A34}"/>
              </a:ext>
            </a:extLst>
          </p:cNvPr>
          <p:cNvSpPr/>
          <p:nvPr/>
        </p:nvSpPr>
        <p:spPr>
          <a:xfrm>
            <a:off x="9128760" y="2921414"/>
            <a:ext cx="1975026" cy="10562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E09BE9-3701-4C2E-A7BD-911EB7ED9B18}"/>
              </a:ext>
            </a:extLst>
          </p:cNvPr>
          <p:cNvSpPr/>
          <p:nvPr/>
        </p:nvSpPr>
        <p:spPr>
          <a:xfrm>
            <a:off x="10549054" y="2671806"/>
            <a:ext cx="1250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Voltage-to-PWM</a:t>
            </a:r>
            <a:endParaRPr lang="en-US" sz="12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22B2445-DB88-4D41-9A3A-48B8D753A2A1}"/>
              </a:ext>
            </a:extLst>
          </p:cNvPr>
          <p:cNvSpPr/>
          <p:nvPr/>
        </p:nvSpPr>
        <p:spPr>
          <a:xfrm>
            <a:off x="7629525" y="864877"/>
            <a:ext cx="1539571" cy="1490973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78D5B4-9953-49CA-B850-0AC708933015}"/>
              </a:ext>
            </a:extLst>
          </p:cNvPr>
          <p:cNvSpPr/>
          <p:nvPr/>
        </p:nvSpPr>
        <p:spPr>
          <a:xfrm>
            <a:off x="7975333" y="861880"/>
            <a:ext cx="12458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/>
              <a:t>Inner loop for Current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2CE2D9-6D66-4643-A08E-451309051D43}"/>
              </a:ext>
            </a:extLst>
          </p:cNvPr>
          <p:cNvSpPr/>
          <p:nvPr/>
        </p:nvSpPr>
        <p:spPr>
          <a:xfrm>
            <a:off x="9625013" y="1376682"/>
            <a:ext cx="2313343" cy="1199689"/>
          </a:xfrm>
          <a:prstGeom prst="rect">
            <a:avLst/>
          </a:prstGeom>
          <a:noFill/>
          <a:ln w="38100">
            <a:solidFill>
              <a:srgbClr val="7C4A8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EF6CF1-B97D-49E3-AF5B-0B7698A6F7E5}"/>
              </a:ext>
            </a:extLst>
          </p:cNvPr>
          <p:cNvSpPr/>
          <p:nvPr/>
        </p:nvSpPr>
        <p:spPr>
          <a:xfrm>
            <a:off x="9551569" y="1175404"/>
            <a:ext cx="136127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Calibri" panose="020F0502020204030204" pitchFamily="34" charset="0"/>
              </a:rPr>
              <a:t>Switch Logic (Before Driver)</a:t>
            </a:r>
            <a:endParaRPr lang="en-US" sz="8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C52870-15B1-40E8-9595-F34A4F1A3AB4}"/>
              </a:ext>
            </a:extLst>
          </p:cNvPr>
          <p:cNvSpPr/>
          <p:nvPr/>
        </p:nvSpPr>
        <p:spPr>
          <a:xfrm>
            <a:off x="7038758" y="4004602"/>
            <a:ext cx="22996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No Slope Compensation </a:t>
            </a:r>
            <a:r>
              <a:rPr lang="en-US" sz="1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Ckt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1400" dirty="0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A4C4F7-AEBF-491C-A53B-F240C8D9DCD0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7368539" y="3211633"/>
            <a:ext cx="176022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BC877F88-143A-455B-B73D-BD6E39B9BCA0}"/>
              </a:ext>
            </a:extLst>
          </p:cNvPr>
          <p:cNvCxnSpPr>
            <a:endCxn id="30" idx="2"/>
          </p:cNvCxnSpPr>
          <p:nvPr/>
        </p:nvCxnSpPr>
        <p:spPr>
          <a:xfrm rot="10800000">
            <a:off x="8399312" y="2355851"/>
            <a:ext cx="729449" cy="663575"/>
          </a:xfrm>
          <a:prstGeom prst="bentConnector2">
            <a:avLst/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E03A601-E665-4539-94B8-14AF8154CFDB}"/>
              </a:ext>
            </a:extLst>
          </p:cNvPr>
          <p:cNvCxnSpPr>
            <a:cxnSpLocks/>
            <a:stCxn id="30" idx="3"/>
          </p:cNvCxnSpPr>
          <p:nvPr/>
        </p:nvCxnSpPr>
        <p:spPr>
          <a:xfrm flipV="1">
            <a:off x="9169096" y="1610363"/>
            <a:ext cx="455917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05793F98-7496-4F8C-B522-28757F539D6C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7368539" y="2355850"/>
            <a:ext cx="494962" cy="855783"/>
          </a:xfrm>
          <a:prstGeom prst="bentConnector2">
            <a:avLst/>
          </a:prstGeom>
          <a:ln w="381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8571D5D7-8B48-402D-ABFF-B7A5AA87D164}"/>
              </a:ext>
            </a:extLst>
          </p:cNvPr>
          <p:cNvCxnSpPr>
            <a:cxnSpLocks/>
            <a:stCxn id="28" idx="0"/>
          </p:cNvCxnSpPr>
          <p:nvPr/>
        </p:nvCxnSpPr>
        <p:spPr>
          <a:xfrm rot="16200000" flipV="1">
            <a:off x="9817586" y="2622726"/>
            <a:ext cx="334738" cy="262637"/>
          </a:xfrm>
          <a:prstGeom prst="bentConnector3">
            <a:avLst>
              <a:gd name="adj1" fmla="val 50000"/>
            </a:avLst>
          </a:prstGeom>
          <a:ln w="38100">
            <a:solidFill>
              <a:srgbClr val="00B0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9C43696D-0F0A-4EEC-959F-4DD86516C8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255191"/>
              </p:ext>
            </p:extLst>
          </p:nvPr>
        </p:nvGraphicFramePr>
        <p:xfrm>
          <a:off x="4432827" y="4260635"/>
          <a:ext cx="1067921" cy="762000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Vout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sp>
        <p:nvSpPr>
          <p:cNvPr id="39" name="Footer Placeholder 7">
            <a:extLst>
              <a:ext uri="{FF2B5EF4-FFF2-40B4-BE49-F238E27FC236}">
                <a16:creationId xmlns:a16="http://schemas.microsoft.com/office/drawing/2014/main" id="{7A8145FA-D1C9-44A5-B56C-B924136BA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1090" y="6531054"/>
            <a:ext cx="9778009" cy="241982"/>
          </a:xfrm>
        </p:spPr>
        <p:txBody>
          <a:bodyPr/>
          <a:lstStyle/>
          <a:p>
            <a:r>
              <a:rPr lang="en-US" i="0" dirty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6D42C59C-1925-4F8A-8436-9D6DE78AEDD5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r="12649"/>
          <a:stretch/>
        </p:blipFill>
        <p:spPr>
          <a:xfrm>
            <a:off x="6286222" y="1207659"/>
            <a:ext cx="3727655" cy="329643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9BCE07-3443-4F9D-8CD4-C6BA539A0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0"/>
            <a:ext cx="10282663" cy="83099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Subharmonic Oscillation (Boost)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9B57F-0D1F-4AAC-AC30-16F32667F8BA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r="9504"/>
          <a:stretch/>
        </p:blipFill>
        <p:spPr>
          <a:xfrm>
            <a:off x="355600" y="1207659"/>
            <a:ext cx="3737921" cy="3296436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805AE-922A-4BDC-AAAE-8FAC715584C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12710" y="6530983"/>
            <a:ext cx="1296315" cy="23822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A53ED32-279D-4646-9984-6F77A7A9A3F3}" type="datetime3">
              <a:rPr lang="en-US" i="0" smtClean="0">
                <a:solidFill>
                  <a:srgbClr val="555659"/>
                </a:solidFill>
              </a:rPr>
              <a:pPr>
                <a:spcAft>
                  <a:spcPts val="600"/>
                </a:spcAft>
              </a:pPr>
              <a:t>26 December 2021</a:t>
            </a:fld>
            <a:endParaRPr lang="en-US">
              <a:solidFill>
                <a:srgbClr val="555659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2DAF7-C2E8-40B9-9B25-1E7029FFE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14941"/>
            <a:ext cx="650644" cy="24198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A9CE67A1-BA7F-A74E-B5D7-615746DEEC2B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r>
              <a:rPr lang="en-US"/>
              <a:t> |</a:t>
            </a:r>
            <a:endParaRPr lang="en-US" baseline="-11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6AFC52-E7AF-478F-899E-EBE11BB77A7A}"/>
              </a:ext>
            </a:extLst>
          </p:cNvPr>
          <p:cNvSpPr/>
          <p:nvPr/>
        </p:nvSpPr>
        <p:spPr>
          <a:xfrm>
            <a:off x="325322" y="765743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Duty below 50%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D05747-536E-415F-9973-909D7B3C6A9D}"/>
              </a:ext>
            </a:extLst>
          </p:cNvPr>
          <p:cNvSpPr/>
          <p:nvPr/>
        </p:nvSpPr>
        <p:spPr>
          <a:xfrm>
            <a:off x="6169545" y="742651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Duty above 50%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7F8A1D-C346-45E3-9C71-341A1EF0F6C7}"/>
              </a:ext>
            </a:extLst>
          </p:cNvPr>
          <p:cNvSpPr/>
          <p:nvPr/>
        </p:nvSpPr>
        <p:spPr>
          <a:xfrm>
            <a:off x="292577" y="4576679"/>
            <a:ext cx="376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Inductor current follows voltage-second balance every cycle. Inductor current value is the same at start and end of every cycle.</a:t>
            </a:r>
            <a:endParaRPr lang="en-US" sz="1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F8EAE0-959C-4DAA-9156-CBF31A41999C}"/>
              </a:ext>
            </a:extLst>
          </p:cNvPr>
          <p:cNvSpPr/>
          <p:nvPr/>
        </p:nvSpPr>
        <p:spPr>
          <a:xfrm>
            <a:off x="6245823" y="4530210"/>
            <a:ext cx="3769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Inductor current rise every cycle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 and thus contains  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subharmonic oscillation 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that produces low-frequency oscillation.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06419B6-AA58-44E7-93DD-7A2E5CB48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66730"/>
              </p:ext>
            </p:extLst>
          </p:nvPr>
        </p:nvGraphicFramePr>
        <p:xfrm>
          <a:off x="6574302" y="1446268"/>
          <a:ext cx="1067921" cy="762000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Vsense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65556C9-5564-440A-9153-BCD7E4D415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836274"/>
              </p:ext>
            </p:extLst>
          </p:nvPr>
        </p:nvGraphicFramePr>
        <p:xfrm>
          <a:off x="573552" y="1497432"/>
          <a:ext cx="1067921" cy="762000"/>
        </p:xfrm>
        <a:graphic>
          <a:graphicData uri="http://schemas.openxmlformats.org/drawingml/2006/table">
            <a:tbl>
              <a:tblPr/>
              <a:tblGrid>
                <a:gridCol w="337294">
                  <a:extLst>
                    <a:ext uri="{9D8B030D-6E8A-4147-A177-3AD203B41FA5}">
                      <a16:colId xmlns:a16="http://schemas.microsoft.com/office/drawing/2014/main" val="3858619111"/>
                    </a:ext>
                  </a:extLst>
                </a:gridCol>
                <a:gridCol w="730627">
                  <a:extLst>
                    <a:ext uri="{9D8B030D-6E8A-4147-A177-3AD203B41FA5}">
                      <a16:colId xmlns:a16="http://schemas.microsoft.com/office/drawing/2014/main" val="17644839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Vprot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8421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3693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Vsense</a:t>
                      </a:r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0859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CH4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902224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0E6C12-1FBA-46EA-9AB7-09D34985943B}"/>
              </a:ext>
            </a:extLst>
          </p:cNvPr>
          <p:cNvCxnSpPr>
            <a:cxnSpLocks/>
            <a:stCxn id="19" idx="2"/>
          </p:cNvCxnSpPr>
          <p:nvPr/>
        </p:nvCxnSpPr>
        <p:spPr>
          <a:xfrm flipH="1">
            <a:off x="9058275" y="2558985"/>
            <a:ext cx="2155473" cy="355795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404141-135C-4EC4-AD6C-A9CB219B394A}"/>
              </a:ext>
            </a:extLst>
          </p:cNvPr>
          <p:cNvSpPr/>
          <p:nvPr/>
        </p:nvSpPr>
        <p:spPr>
          <a:xfrm>
            <a:off x="10055290" y="1974210"/>
            <a:ext cx="2316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Inductor not following</a:t>
            </a:r>
            <a:b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Volt-Second Balance</a:t>
            </a:r>
            <a:endParaRPr lang="en-US" sz="16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C154060-3235-4483-AE26-7B883795C59A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8832850" y="2266598"/>
            <a:ext cx="1222440" cy="657699"/>
          </a:xfrm>
          <a:prstGeom prst="straightConnector1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D1398F9-A819-4A61-8B91-C903FC8F4AF6}"/>
              </a:ext>
            </a:extLst>
          </p:cNvPr>
          <p:cNvCxnSpPr/>
          <p:nvPr/>
        </p:nvCxnSpPr>
        <p:spPr>
          <a:xfrm>
            <a:off x="1046434" y="3062756"/>
            <a:ext cx="2898713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6CA0776-DFA8-491D-9973-FF769742C0D3}"/>
              </a:ext>
            </a:extLst>
          </p:cNvPr>
          <p:cNvCxnSpPr/>
          <p:nvPr/>
        </p:nvCxnSpPr>
        <p:spPr>
          <a:xfrm>
            <a:off x="1046433" y="3329456"/>
            <a:ext cx="2898713" cy="0"/>
          </a:xfrm>
          <a:prstGeom prst="line">
            <a:avLst/>
          </a:prstGeom>
          <a:ln w="381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256746C-2C59-4E4B-993F-07EA621A7122}"/>
              </a:ext>
            </a:extLst>
          </p:cNvPr>
          <p:cNvSpPr/>
          <p:nvPr/>
        </p:nvSpPr>
        <p:spPr>
          <a:xfrm>
            <a:off x="4318946" y="2803924"/>
            <a:ext cx="20383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</a:rPr>
              <a:t>Steady-state @ volt-second balance</a:t>
            </a:r>
            <a:endParaRPr lang="en-US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C0CEA20-8414-45EC-A462-14D08808DA1A}"/>
              </a:ext>
            </a:extLst>
          </p:cNvPr>
          <p:cNvCxnSpPr>
            <a:cxnSpLocks/>
          </p:cNvCxnSpPr>
          <p:nvPr/>
        </p:nvCxnSpPr>
        <p:spPr>
          <a:xfrm>
            <a:off x="3945146" y="3062756"/>
            <a:ext cx="373800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7CE14E2-285A-4E1E-8DE5-CD65D5A74513}"/>
              </a:ext>
            </a:extLst>
          </p:cNvPr>
          <p:cNvCxnSpPr>
            <a:cxnSpLocks/>
          </p:cNvCxnSpPr>
          <p:nvPr/>
        </p:nvCxnSpPr>
        <p:spPr>
          <a:xfrm>
            <a:off x="3923741" y="3329456"/>
            <a:ext cx="373800" cy="0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CB27AF20-F76A-46C2-B898-4ED9D469F70D}"/>
              </a:ext>
            </a:extLst>
          </p:cNvPr>
          <p:cNvSpPr txBox="1">
            <a:spLocks/>
          </p:cNvSpPr>
          <p:nvPr/>
        </p:nvSpPr>
        <p:spPr>
          <a:xfrm>
            <a:off x="2071090" y="6531054"/>
            <a:ext cx="9778009" cy="241982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lang="en-US" sz="1000" i="1" kern="120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0">
                <a:latin typeface="+mj-lt"/>
              </a:rPr>
              <a:t>Analog Devices ©2021 Analog Devices,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8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DITemplate">
  <a:themeElements>
    <a:clrScheme name="ADI Brand Colors 1">
      <a:dk1>
        <a:srgbClr val="000000"/>
      </a:dk1>
      <a:lt1>
        <a:srgbClr val="FFFFFF"/>
      </a:lt1>
      <a:dk2>
        <a:srgbClr val="555659"/>
      </a:dk2>
      <a:lt2>
        <a:srgbClr val="B1B3B3"/>
      </a:lt2>
      <a:accent1>
        <a:srgbClr val="41B6E6"/>
      </a:accent1>
      <a:accent2>
        <a:srgbClr val="0067B9"/>
      </a:accent2>
      <a:accent3>
        <a:srgbClr val="D6E341"/>
      </a:accent3>
      <a:accent4>
        <a:srgbClr val="00AE65"/>
      </a:accent4>
      <a:accent5>
        <a:srgbClr val="8637BA"/>
      </a:accent5>
      <a:accent6>
        <a:srgbClr val="FF7500"/>
      </a:accent6>
      <a:hlink>
        <a:srgbClr val="3CB7E3"/>
      </a:hlink>
      <a:folHlink>
        <a:srgbClr val="8637BA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228600" indent="-228600" defTabSz="457200">
          <a:spcBef>
            <a:spcPts val="1000"/>
          </a:spcBef>
          <a:buClr>
            <a:srgbClr val="1E4056"/>
          </a:buClr>
          <a:buSzPct val="75000"/>
          <a:buFont typeface="Lucida Grande"/>
          <a:buChar char="►"/>
          <a:defRPr sz="2000" dirty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I 2021 16x9 Confidential" id="{5B2B3A70-3029-4D16-B109-837337FE39C5}" vid="{0E2AB69D-34A8-4716-B1F8-A9869C9257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2021 16x9 Confidential</Template>
  <TotalTime>10865</TotalTime>
  <Words>2394</Words>
  <Application>Microsoft Office PowerPoint</Application>
  <PresentationFormat>Widescreen</PresentationFormat>
  <Paragraphs>442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Lucida Grande</vt:lpstr>
      <vt:lpstr>Wingdings</vt:lpstr>
      <vt:lpstr>Wingdings 3</vt:lpstr>
      <vt:lpstr>ADITemplate</vt:lpstr>
      <vt:lpstr>ADALM SR-1</vt:lpstr>
      <vt:lpstr>Overview</vt:lpstr>
      <vt:lpstr>Simplified Diagram and Component Selection</vt:lpstr>
      <vt:lpstr>Boost Converter: Open-Loop Max VOUT and Thermal Test VIN = 5V, FSW = 20KHz</vt:lpstr>
      <vt:lpstr>Boost Converter: Max Duty Cycle Knob</vt:lpstr>
      <vt:lpstr>Boost Converter, VIN = 5V, FSW = 20KHz, RLOAD Test</vt:lpstr>
      <vt:lpstr>Explanation: Limitation of Output Boost Voltage</vt:lpstr>
      <vt:lpstr>Beyond 50% Duty: Subharmonic Oscillation</vt:lpstr>
      <vt:lpstr>Subharmonic Oscillation (Boost)</vt:lpstr>
      <vt:lpstr>Closed-loop Operation</vt:lpstr>
      <vt:lpstr>Buck Converter, VIN = 14.5V, FSW = 20KHz, RLOAD = 100 Ohm </vt:lpstr>
      <vt:lpstr>Load Test and Thermal Performance</vt:lpstr>
      <vt:lpstr>Boost Start up</vt:lpstr>
      <vt:lpstr>Buck Start-up</vt:lpstr>
      <vt:lpstr>Housekeeping Circuit</vt:lpstr>
      <vt:lpstr>Input Voltage Protection</vt:lpstr>
      <vt:lpstr>Reverse Input Voltage Protection</vt:lpstr>
      <vt:lpstr>Output OVP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Cabas, Karl Audison</dc:creator>
  <cp:keywords/>
  <dc:description>ADI PowerPoint v.8 © 1995 - 2019 Analog Devices, Inc. All Rights Reserved</dc:description>
  <cp:lastModifiedBy>Mark</cp:lastModifiedBy>
  <cp:revision>3</cp:revision>
  <cp:lastPrinted>2015-04-02T14:52:35Z</cp:lastPrinted>
  <dcterms:created xsi:type="dcterms:W3CDTF">2021-04-08T07:39:05Z</dcterms:created>
  <dcterms:modified xsi:type="dcterms:W3CDTF">2021-12-26T22:56:16Z</dcterms:modified>
  <cp:category/>
</cp:coreProperties>
</file>