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ink/ink2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26"/>
  </p:notesMasterIdLst>
  <p:handoutMasterIdLst>
    <p:handoutMasterId r:id="rId27"/>
  </p:handoutMasterIdLst>
  <p:sldIdLst>
    <p:sldId id="277" r:id="rId2"/>
    <p:sldId id="285" r:id="rId3"/>
    <p:sldId id="421" r:id="rId4"/>
    <p:sldId id="293" r:id="rId5"/>
    <p:sldId id="408" r:id="rId6"/>
    <p:sldId id="437" r:id="rId7"/>
    <p:sldId id="452" r:id="rId8"/>
    <p:sldId id="438" r:id="rId9"/>
    <p:sldId id="502" r:id="rId10"/>
    <p:sldId id="503" r:id="rId11"/>
    <p:sldId id="500" r:id="rId12"/>
    <p:sldId id="444" r:id="rId13"/>
    <p:sldId id="505" r:id="rId14"/>
    <p:sldId id="504" r:id="rId15"/>
    <p:sldId id="448" r:id="rId16"/>
    <p:sldId id="453" r:id="rId17"/>
    <p:sldId id="465" r:id="rId18"/>
    <p:sldId id="454" r:id="rId19"/>
    <p:sldId id="449" r:id="rId20"/>
    <p:sldId id="458" r:id="rId21"/>
    <p:sldId id="501" r:id="rId22"/>
    <p:sldId id="457" r:id="rId23"/>
    <p:sldId id="445" r:id="rId24"/>
    <p:sldId id="276" r:id="rId2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 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7E8EA"/>
    <a:srgbClr val="CBCED2"/>
    <a:srgbClr val="27B34F"/>
    <a:srgbClr val="009FBD"/>
    <a:srgbClr val="009F59"/>
    <a:srgbClr val="003D61"/>
    <a:srgbClr val="3DDCE6"/>
    <a:srgbClr val="7C4A8B"/>
    <a:srgbClr val="1E40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E5C1EE-A960-4E5C-81DF-C0CE643F1D4A}" v="1404" dt="2019-05-18T15:48:38.140"/>
  </p1510:revLst>
</p1510:revInfo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66" autoAdjust="0"/>
    <p:restoredTop sz="85012" autoAdjust="0"/>
  </p:normalViewPr>
  <p:slideViewPr>
    <p:cSldViewPr snapToGrid="0" snapToObjects="1">
      <p:cViewPr>
        <p:scale>
          <a:sx n="90" d="100"/>
          <a:sy n="90" d="100"/>
        </p:scale>
        <p:origin x="402" y="168"/>
      </p:cViewPr>
      <p:guideLst/>
    </p:cSldViewPr>
  </p:slideViewPr>
  <p:outlineViewPr>
    <p:cViewPr>
      <p:scale>
        <a:sx n="33" d="100"/>
        <a:sy n="33" d="100"/>
      </p:scale>
      <p:origin x="0" y="12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1903"/>
    </p:cViewPr>
  </p:sorterViewPr>
  <p:notesViewPr>
    <p:cSldViewPr snapToGrid="0" snapToObjects="1" showGuides="1">
      <p:cViewPr varScale="1">
        <p:scale>
          <a:sx n="97" d="100"/>
          <a:sy n="97" d="100"/>
        </p:scale>
        <p:origin x="349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ren, Mark" userId="74a99d50-79cf-457f-968a-aa62ddb0fd95" providerId="ADAL" clId="{2363BEC0-F582-498D-A1CD-A05195D2EFBF}"/>
    <pc:docChg chg="custSel addSld delSld modSld">
      <pc:chgData name="Thoren, Mark" userId="74a99d50-79cf-457f-968a-aa62ddb0fd95" providerId="ADAL" clId="{2363BEC0-F582-498D-A1CD-A05195D2EFBF}" dt="2019-04-24T19:26:26.171" v="241" actId="1076"/>
      <pc:docMkLst>
        <pc:docMk/>
      </pc:docMkLst>
      <pc:sldChg chg="addSp delSp modSp">
        <pc:chgData name="Thoren, Mark" userId="74a99d50-79cf-457f-968a-aa62ddb0fd95" providerId="ADAL" clId="{2363BEC0-F582-498D-A1CD-A05195D2EFBF}" dt="2019-04-24T19:22:21.072" v="110" actId="20577"/>
        <pc:sldMkLst>
          <pc:docMk/>
          <pc:sldMk cId="3118121868" sldId="277"/>
        </pc:sldMkLst>
        <pc:spChg chg="mod">
          <ac:chgData name="Thoren, Mark" userId="74a99d50-79cf-457f-968a-aa62ddb0fd95" providerId="ADAL" clId="{2363BEC0-F582-498D-A1CD-A05195D2EFBF}" dt="2019-04-24T19:22:21.072" v="110" actId="20577"/>
          <ac:spMkLst>
            <pc:docMk/>
            <pc:sldMk cId="3118121868" sldId="277"/>
            <ac:spMk id="5" creationId="{00000000-0000-0000-0000-000000000000}"/>
          </ac:spMkLst>
        </pc:spChg>
        <pc:graphicFrameChg chg="add del mod">
          <ac:chgData name="Thoren, Mark" userId="74a99d50-79cf-457f-968a-aa62ddb0fd95" providerId="ADAL" clId="{2363BEC0-F582-498D-A1CD-A05195D2EFBF}" dt="2019-04-24T19:11:36.548" v="1"/>
          <ac:graphicFrameMkLst>
            <pc:docMk/>
            <pc:sldMk cId="3118121868" sldId="277"/>
            <ac:graphicFrameMk id="3" creationId="{A1A41C0F-4CDA-44B9-927D-27DB94F8B858}"/>
          </ac:graphicFrameMkLst>
        </pc:graphicFrameChg>
      </pc:sldChg>
      <pc:sldChg chg="modSp">
        <pc:chgData name="Thoren, Mark" userId="74a99d50-79cf-457f-968a-aa62ddb0fd95" providerId="ADAL" clId="{2363BEC0-F582-498D-A1CD-A05195D2EFBF}" dt="2019-04-24T19:12:50.899" v="31" actId="20577"/>
        <pc:sldMkLst>
          <pc:docMk/>
          <pc:sldMk cId="4094834070" sldId="285"/>
        </pc:sldMkLst>
        <pc:spChg chg="mod">
          <ac:chgData name="Thoren, Mark" userId="74a99d50-79cf-457f-968a-aa62ddb0fd95" providerId="ADAL" clId="{2363BEC0-F582-498D-A1CD-A05195D2EFBF}" dt="2019-04-24T19:12:50.899" v="31" actId="20577"/>
          <ac:spMkLst>
            <pc:docMk/>
            <pc:sldMk cId="4094834070" sldId="285"/>
            <ac:spMk id="6" creationId="{00000000-0000-0000-0000-000000000000}"/>
          </ac:spMkLst>
        </pc:spChg>
      </pc:sldChg>
      <pc:sldChg chg="modSp">
        <pc:chgData name="Thoren, Mark" userId="74a99d50-79cf-457f-968a-aa62ddb0fd95" providerId="ADAL" clId="{2363BEC0-F582-498D-A1CD-A05195D2EFBF}" dt="2019-04-24T19:21:13.198" v="80"/>
        <pc:sldMkLst>
          <pc:docMk/>
          <pc:sldMk cId="3701227381" sldId="421"/>
        </pc:sldMkLst>
        <pc:spChg chg="mod">
          <ac:chgData name="Thoren, Mark" userId="74a99d50-79cf-457f-968a-aa62ddb0fd95" providerId="ADAL" clId="{2363BEC0-F582-498D-A1CD-A05195D2EFBF}" dt="2019-04-24T19:21:13.198" v="80"/>
          <ac:spMkLst>
            <pc:docMk/>
            <pc:sldMk cId="3701227381" sldId="421"/>
            <ac:spMk id="2" creationId="{0D682880-8F5C-4E30-9D0B-ED845034B43A}"/>
          </ac:spMkLst>
        </pc:spChg>
      </pc:sldChg>
      <pc:sldChg chg="modSp">
        <pc:chgData name="Thoren, Mark" userId="74a99d50-79cf-457f-968a-aa62ddb0fd95" providerId="ADAL" clId="{2363BEC0-F582-498D-A1CD-A05195D2EFBF}" dt="2019-04-24T19:23:05.451" v="121" actId="20577"/>
        <pc:sldMkLst>
          <pc:docMk/>
          <pc:sldMk cId="1232070824" sldId="444"/>
        </pc:sldMkLst>
        <pc:spChg chg="mod">
          <ac:chgData name="Thoren, Mark" userId="74a99d50-79cf-457f-968a-aa62ddb0fd95" providerId="ADAL" clId="{2363BEC0-F582-498D-A1CD-A05195D2EFBF}" dt="2019-04-24T19:23:05.451" v="121" actId="20577"/>
          <ac:spMkLst>
            <pc:docMk/>
            <pc:sldMk cId="1232070824" sldId="444"/>
            <ac:spMk id="2" creationId="{F634E8E7-38F0-4C4D-BDE7-0B7ECCA0C2D2}"/>
          </ac:spMkLst>
        </pc:spChg>
      </pc:sldChg>
      <pc:sldChg chg="modSp">
        <pc:chgData name="Thoren, Mark" userId="74a99d50-79cf-457f-968a-aa62ddb0fd95" providerId="ADAL" clId="{2363BEC0-F582-498D-A1CD-A05195D2EFBF}" dt="2019-04-24T19:25:44.017" v="238" actId="20577"/>
        <pc:sldMkLst>
          <pc:docMk/>
          <pc:sldMk cId="1388596329" sldId="500"/>
        </pc:sldMkLst>
        <pc:spChg chg="mod">
          <ac:chgData name="Thoren, Mark" userId="74a99d50-79cf-457f-968a-aa62ddb0fd95" providerId="ADAL" clId="{2363BEC0-F582-498D-A1CD-A05195D2EFBF}" dt="2019-04-24T19:25:44.017" v="238" actId="20577"/>
          <ac:spMkLst>
            <pc:docMk/>
            <pc:sldMk cId="1388596329" sldId="500"/>
            <ac:spMk id="5" creationId="{B5DA8D1C-4B03-4653-8AA1-B68678A62D00}"/>
          </ac:spMkLst>
        </pc:spChg>
      </pc:sldChg>
      <pc:sldChg chg="addSp delSp modSp add">
        <pc:chgData name="Thoren, Mark" userId="74a99d50-79cf-457f-968a-aa62ddb0fd95" providerId="ADAL" clId="{2363BEC0-F582-498D-A1CD-A05195D2EFBF}" dt="2019-04-24T19:24:39.799" v="165" actId="1076"/>
        <pc:sldMkLst>
          <pc:docMk/>
          <pc:sldMk cId="220538884" sldId="502"/>
        </pc:sldMkLst>
        <pc:spChg chg="mod">
          <ac:chgData name="Thoren, Mark" userId="74a99d50-79cf-457f-968a-aa62ddb0fd95" providerId="ADAL" clId="{2363BEC0-F582-498D-A1CD-A05195D2EFBF}" dt="2019-04-24T19:23:34.331" v="159" actId="20577"/>
          <ac:spMkLst>
            <pc:docMk/>
            <pc:sldMk cId="220538884" sldId="502"/>
            <ac:spMk id="2" creationId="{7CE3DE86-B4D9-4697-99F9-92AE36344330}"/>
          </ac:spMkLst>
        </pc:spChg>
        <pc:spChg chg="del">
          <ac:chgData name="Thoren, Mark" userId="74a99d50-79cf-457f-968a-aa62ddb0fd95" providerId="ADAL" clId="{2363BEC0-F582-498D-A1CD-A05195D2EFBF}" dt="2019-04-24T19:24:20.455" v="160" actId="478"/>
          <ac:spMkLst>
            <pc:docMk/>
            <pc:sldMk cId="220538884" sldId="502"/>
            <ac:spMk id="3" creationId="{45A4B185-99B9-486A-AC38-1AE485C5117D}"/>
          </ac:spMkLst>
        </pc:spChg>
        <pc:picChg chg="add mod">
          <ac:chgData name="Thoren, Mark" userId="74a99d50-79cf-457f-968a-aa62ddb0fd95" providerId="ADAL" clId="{2363BEC0-F582-498D-A1CD-A05195D2EFBF}" dt="2019-04-24T19:24:39.799" v="165" actId="1076"/>
          <ac:picMkLst>
            <pc:docMk/>
            <pc:sldMk cId="220538884" sldId="502"/>
            <ac:picMk id="1026" creationId="{70A22944-25DF-41F7-A373-C8F07190FD5C}"/>
          </ac:picMkLst>
        </pc:picChg>
      </pc:sldChg>
      <pc:sldChg chg="addSp delSp modSp add">
        <pc:chgData name="Thoren, Mark" userId="74a99d50-79cf-457f-968a-aa62ddb0fd95" providerId="ADAL" clId="{2363BEC0-F582-498D-A1CD-A05195D2EFBF}" dt="2019-04-24T19:26:26.171" v="241" actId="1076"/>
        <pc:sldMkLst>
          <pc:docMk/>
          <pc:sldMk cId="3316649295" sldId="503"/>
        </pc:sldMkLst>
        <pc:spChg chg="mod">
          <ac:chgData name="Thoren, Mark" userId="74a99d50-79cf-457f-968a-aa62ddb0fd95" providerId="ADAL" clId="{2363BEC0-F582-498D-A1CD-A05195D2EFBF}" dt="2019-04-24T19:25:05.160" v="212" actId="20577"/>
          <ac:spMkLst>
            <pc:docMk/>
            <pc:sldMk cId="3316649295" sldId="503"/>
            <ac:spMk id="2" creationId="{E3BCD5BB-F972-4590-93A7-4C1616651800}"/>
          </ac:spMkLst>
        </pc:spChg>
        <pc:spChg chg="del">
          <ac:chgData name="Thoren, Mark" userId="74a99d50-79cf-457f-968a-aa62ddb0fd95" providerId="ADAL" clId="{2363BEC0-F582-498D-A1CD-A05195D2EFBF}" dt="2019-04-24T19:26:07.665" v="239" actId="478"/>
          <ac:spMkLst>
            <pc:docMk/>
            <pc:sldMk cId="3316649295" sldId="503"/>
            <ac:spMk id="3" creationId="{3C000875-D444-4E91-9E75-CABCAA7BB4A1}"/>
          </ac:spMkLst>
        </pc:spChg>
        <pc:picChg chg="add mod">
          <ac:chgData name="Thoren, Mark" userId="74a99d50-79cf-457f-968a-aa62ddb0fd95" providerId="ADAL" clId="{2363BEC0-F582-498D-A1CD-A05195D2EFBF}" dt="2019-04-24T19:26:26.171" v="241" actId="1076"/>
          <ac:picMkLst>
            <pc:docMk/>
            <pc:sldMk cId="3316649295" sldId="503"/>
            <ac:picMk id="2050" creationId="{FA0B7C14-BCDD-4CCF-A077-52D745C8A745}"/>
          </ac:picMkLst>
        </pc:picChg>
      </pc:sldChg>
      <pc:sldMasterChg chg="delSldLayout">
        <pc:chgData name="Thoren, Mark" userId="74a99d50-79cf-457f-968a-aa62ddb0fd95" providerId="ADAL" clId="{2363BEC0-F582-498D-A1CD-A05195D2EFBF}" dt="2019-04-24T19:13:44.029" v="34" actId="2696"/>
        <pc:sldMasterMkLst>
          <pc:docMk/>
          <pc:sldMasterMk cId="2279805908" sldId="2147483675"/>
        </pc:sldMasterMkLst>
      </pc:sldMasterChg>
    </pc:docChg>
  </pc:docChgLst>
  <pc:docChgLst>
    <pc:chgData name="Thoren, Mark" userId="74a99d50-79cf-457f-968a-aa62ddb0fd95" providerId="ADAL" clId="{53E5C1EE-A960-4E5C-81DF-C0CE643F1D4A}"/>
    <pc:docChg chg="custSel addSld modSld modNotesMaster modHandout">
      <pc:chgData name="Thoren, Mark" userId="74a99d50-79cf-457f-968a-aa62ddb0fd95" providerId="ADAL" clId="{53E5C1EE-A960-4E5C-81DF-C0CE643F1D4A}" dt="2019-05-18T15:48:38.140" v="1403" actId="20577"/>
      <pc:docMkLst>
        <pc:docMk/>
      </pc:docMkLst>
      <pc:sldChg chg="modNotes">
        <pc:chgData name="Thoren, Mark" userId="74a99d50-79cf-457f-968a-aa62ddb0fd95" providerId="ADAL" clId="{53E5C1EE-A960-4E5C-81DF-C0CE643F1D4A}" dt="2019-05-15T21:57:19.754" v="195"/>
        <pc:sldMkLst>
          <pc:docMk/>
          <pc:sldMk cId="746379844" sldId="276"/>
        </pc:sldMkLst>
      </pc:sldChg>
      <pc:sldChg chg="modNotes">
        <pc:chgData name="Thoren, Mark" userId="74a99d50-79cf-457f-968a-aa62ddb0fd95" providerId="ADAL" clId="{53E5C1EE-A960-4E5C-81DF-C0CE643F1D4A}" dt="2019-05-15T21:57:19.754" v="195"/>
        <pc:sldMkLst>
          <pc:docMk/>
          <pc:sldMk cId="3118121868" sldId="277"/>
        </pc:sldMkLst>
      </pc:sldChg>
      <pc:sldChg chg="modNotes modNotesTx">
        <pc:chgData name="Thoren, Mark" userId="74a99d50-79cf-457f-968a-aa62ddb0fd95" providerId="ADAL" clId="{53E5C1EE-A960-4E5C-81DF-C0CE643F1D4A}" dt="2019-05-15T21:57:19.754" v="195"/>
        <pc:sldMkLst>
          <pc:docMk/>
          <pc:sldMk cId="4094834070" sldId="285"/>
        </pc:sldMkLst>
      </pc:sldChg>
      <pc:sldChg chg="addSp delSp modSp modNotes modNotesTx">
        <pc:chgData name="Thoren, Mark" userId="74a99d50-79cf-457f-968a-aa62ddb0fd95" providerId="ADAL" clId="{53E5C1EE-A960-4E5C-81DF-C0CE643F1D4A}" dt="2019-05-15T21:57:19.754" v="195"/>
        <pc:sldMkLst>
          <pc:docMk/>
          <pc:sldMk cId="3610129960" sldId="293"/>
        </pc:sldMkLst>
        <pc:spChg chg="mod">
          <ac:chgData name="Thoren, Mark" userId="74a99d50-79cf-457f-968a-aa62ddb0fd95" providerId="ADAL" clId="{53E5C1EE-A960-4E5C-81DF-C0CE643F1D4A}" dt="2019-05-10T17:32:04.169" v="67" actId="20577"/>
          <ac:spMkLst>
            <pc:docMk/>
            <pc:sldMk cId="3610129960" sldId="293"/>
            <ac:spMk id="2" creationId="{00000000-0000-0000-0000-000000000000}"/>
          </ac:spMkLst>
        </pc:spChg>
        <pc:spChg chg="mod">
          <ac:chgData name="Thoren, Mark" userId="74a99d50-79cf-457f-968a-aa62ddb0fd95" providerId="ADAL" clId="{53E5C1EE-A960-4E5C-81DF-C0CE643F1D4A}" dt="2019-05-10T17:39:17.700" v="82" actId="1076"/>
          <ac:spMkLst>
            <pc:docMk/>
            <pc:sldMk cId="3610129960" sldId="293"/>
            <ac:spMk id="36" creationId="{089E4367-F168-4996-9F5F-C5430D310146}"/>
          </ac:spMkLst>
        </pc:spChg>
        <pc:spChg chg="del">
          <ac:chgData name="Thoren, Mark" userId="74a99d50-79cf-457f-968a-aa62ddb0fd95" providerId="ADAL" clId="{53E5C1EE-A960-4E5C-81DF-C0CE643F1D4A}" dt="2019-05-10T17:37:22.838" v="70" actId="478"/>
          <ac:spMkLst>
            <pc:docMk/>
            <pc:sldMk cId="3610129960" sldId="293"/>
            <ac:spMk id="37" creationId="{F8E24006-D19B-4C62-A18E-1BBBE98B0A9D}"/>
          </ac:spMkLst>
        </pc:spChg>
        <pc:spChg chg="del">
          <ac:chgData name="Thoren, Mark" userId="74a99d50-79cf-457f-968a-aa62ddb0fd95" providerId="ADAL" clId="{53E5C1EE-A960-4E5C-81DF-C0CE643F1D4A}" dt="2019-05-10T17:37:20.738" v="69" actId="478"/>
          <ac:spMkLst>
            <pc:docMk/>
            <pc:sldMk cId="3610129960" sldId="293"/>
            <ac:spMk id="38" creationId="{96AD9E68-90A7-42B4-B3BF-72657AD1BA37}"/>
          </ac:spMkLst>
        </pc:spChg>
        <pc:spChg chg="del mod">
          <ac:chgData name="Thoren, Mark" userId="74a99d50-79cf-457f-968a-aa62ddb0fd95" providerId="ADAL" clId="{53E5C1EE-A960-4E5C-81DF-C0CE643F1D4A}" dt="2019-05-10T17:43:25.705" v="94" actId="478"/>
          <ac:spMkLst>
            <pc:docMk/>
            <pc:sldMk cId="3610129960" sldId="293"/>
            <ac:spMk id="39" creationId="{8B49B9D8-6E2F-4F0D-97B1-6130AA706A83}"/>
          </ac:spMkLst>
        </pc:spChg>
        <pc:spChg chg="mod">
          <ac:chgData name="Thoren, Mark" userId="74a99d50-79cf-457f-968a-aa62ddb0fd95" providerId="ADAL" clId="{53E5C1EE-A960-4E5C-81DF-C0CE643F1D4A}" dt="2019-05-10T17:43:36.151" v="103" actId="14100"/>
          <ac:spMkLst>
            <pc:docMk/>
            <pc:sldMk cId="3610129960" sldId="293"/>
            <ac:spMk id="40" creationId="{060D702B-C587-49A2-BEA0-66AED069BDD2}"/>
          </ac:spMkLst>
        </pc:spChg>
        <pc:spChg chg="del">
          <ac:chgData name="Thoren, Mark" userId="74a99d50-79cf-457f-968a-aa62ddb0fd95" providerId="ADAL" clId="{53E5C1EE-A960-4E5C-81DF-C0CE643F1D4A}" dt="2019-05-10T17:37:26.693" v="71" actId="478"/>
          <ac:spMkLst>
            <pc:docMk/>
            <pc:sldMk cId="3610129960" sldId="293"/>
            <ac:spMk id="44" creationId="{87045B14-53C1-4DF6-98B2-A7E126A6589A}"/>
          </ac:spMkLst>
        </pc:spChg>
        <pc:picChg chg="add del mod">
          <ac:chgData name="Thoren, Mark" userId="74a99d50-79cf-457f-968a-aa62ddb0fd95" providerId="ADAL" clId="{53E5C1EE-A960-4E5C-81DF-C0CE643F1D4A}" dt="2019-05-10T17:39:07.332" v="78" actId="478"/>
          <ac:picMkLst>
            <pc:docMk/>
            <pc:sldMk cId="3610129960" sldId="293"/>
            <ac:picMk id="5" creationId="{1C4C64B1-4B5A-44F2-9E1C-DF27C53F3366}"/>
          </ac:picMkLst>
        </pc:picChg>
        <pc:picChg chg="add mod">
          <ac:chgData name="Thoren, Mark" userId="74a99d50-79cf-457f-968a-aa62ddb0fd95" providerId="ADAL" clId="{53E5C1EE-A960-4E5C-81DF-C0CE643F1D4A}" dt="2019-05-10T17:39:14.501" v="81" actId="1076"/>
          <ac:picMkLst>
            <pc:docMk/>
            <pc:sldMk cId="3610129960" sldId="293"/>
            <ac:picMk id="7" creationId="{BC52BF93-5E43-43A3-AE48-576408455522}"/>
          </ac:picMkLst>
        </pc:picChg>
        <pc:inkChg chg="del">
          <ac:chgData name="Thoren, Mark" userId="74a99d50-79cf-457f-968a-aa62ddb0fd95" providerId="ADAL" clId="{53E5C1EE-A960-4E5C-81DF-C0CE643F1D4A}" dt="2019-05-10T17:37:16.903" v="68" actId="478"/>
          <ac:inkMkLst>
            <pc:docMk/>
            <pc:sldMk cId="3610129960" sldId="293"/>
            <ac:inkMk id="42" creationId="{4BE35D4E-2F1A-49DA-880A-E3A3D48B8838}"/>
          </ac:inkMkLst>
        </pc:inkChg>
      </pc:sldChg>
      <pc:sldChg chg="addSp delSp modSp modNotes">
        <pc:chgData name="Thoren, Mark" userId="74a99d50-79cf-457f-968a-aa62ddb0fd95" providerId="ADAL" clId="{53E5C1EE-A960-4E5C-81DF-C0CE643F1D4A}" dt="2019-05-15T21:57:19.754" v="195"/>
        <pc:sldMkLst>
          <pc:docMk/>
          <pc:sldMk cId="1458990721" sldId="408"/>
        </pc:sldMkLst>
        <pc:spChg chg="add del">
          <ac:chgData name="Thoren, Mark" userId="74a99d50-79cf-457f-968a-aa62ddb0fd95" providerId="ADAL" clId="{53E5C1EE-A960-4E5C-81DF-C0CE643F1D4A}" dt="2019-05-10T17:43:47.213" v="105"/>
          <ac:spMkLst>
            <pc:docMk/>
            <pc:sldMk cId="1458990721" sldId="408"/>
            <ac:spMk id="16" creationId="{26118062-7004-4DDF-BD0D-3A5D435907EB}"/>
          </ac:spMkLst>
        </pc:spChg>
        <pc:spChg chg="add">
          <ac:chgData name="Thoren, Mark" userId="74a99d50-79cf-457f-968a-aa62ddb0fd95" providerId="ADAL" clId="{53E5C1EE-A960-4E5C-81DF-C0CE643F1D4A}" dt="2019-05-10T17:43:50.060" v="107"/>
          <ac:spMkLst>
            <pc:docMk/>
            <pc:sldMk cId="1458990721" sldId="408"/>
            <ac:spMk id="17" creationId="{C9B48A14-4CB5-40A1-BF18-FA085ED00891}"/>
          </ac:spMkLst>
        </pc:spChg>
        <pc:spChg chg="mod">
          <ac:chgData name="Thoren, Mark" userId="74a99d50-79cf-457f-968a-aa62ddb0fd95" providerId="ADAL" clId="{53E5C1EE-A960-4E5C-81DF-C0CE643F1D4A}" dt="2019-05-10T17:41:43.678" v="92" actId="1076"/>
          <ac:spMkLst>
            <pc:docMk/>
            <pc:sldMk cId="1458990721" sldId="408"/>
            <ac:spMk id="36" creationId="{089E4367-F168-4996-9F5F-C5430D310146}"/>
          </ac:spMkLst>
        </pc:spChg>
        <pc:spChg chg="del">
          <ac:chgData name="Thoren, Mark" userId="74a99d50-79cf-457f-968a-aa62ddb0fd95" providerId="ADAL" clId="{53E5C1EE-A960-4E5C-81DF-C0CE643F1D4A}" dt="2019-05-10T17:40:36.165" v="88" actId="478"/>
          <ac:spMkLst>
            <pc:docMk/>
            <pc:sldMk cId="1458990721" sldId="408"/>
            <ac:spMk id="37" creationId="{F8E24006-D19B-4C62-A18E-1BBBE98B0A9D}"/>
          </ac:spMkLst>
        </pc:spChg>
        <pc:spChg chg="del">
          <ac:chgData name="Thoren, Mark" userId="74a99d50-79cf-457f-968a-aa62ddb0fd95" providerId="ADAL" clId="{53E5C1EE-A960-4E5C-81DF-C0CE643F1D4A}" dt="2019-05-10T17:40:23.949" v="85" actId="478"/>
          <ac:spMkLst>
            <pc:docMk/>
            <pc:sldMk cId="1458990721" sldId="408"/>
            <ac:spMk id="38" creationId="{96AD9E68-90A7-42B4-B3BF-72657AD1BA37}"/>
          </ac:spMkLst>
        </pc:spChg>
        <pc:spChg chg="del mod">
          <ac:chgData name="Thoren, Mark" userId="74a99d50-79cf-457f-968a-aa62ddb0fd95" providerId="ADAL" clId="{53E5C1EE-A960-4E5C-81DF-C0CE643F1D4A}" dt="2019-05-10T17:43:52.628" v="108" actId="478"/>
          <ac:spMkLst>
            <pc:docMk/>
            <pc:sldMk cId="1458990721" sldId="408"/>
            <ac:spMk id="39" creationId="{8B49B9D8-6E2F-4F0D-97B1-6130AA706A83}"/>
          </ac:spMkLst>
        </pc:spChg>
        <pc:spChg chg="del">
          <ac:chgData name="Thoren, Mark" userId="74a99d50-79cf-457f-968a-aa62ddb0fd95" providerId="ADAL" clId="{53E5C1EE-A960-4E5C-81DF-C0CE643F1D4A}" dt="2019-05-10T17:43:49.325" v="106" actId="478"/>
          <ac:spMkLst>
            <pc:docMk/>
            <pc:sldMk cId="1458990721" sldId="408"/>
            <ac:spMk id="40" creationId="{060D702B-C587-49A2-BEA0-66AED069BDD2}"/>
          </ac:spMkLst>
        </pc:spChg>
        <pc:spChg chg="del">
          <ac:chgData name="Thoren, Mark" userId="74a99d50-79cf-457f-968a-aa62ddb0fd95" providerId="ADAL" clId="{53E5C1EE-A960-4E5C-81DF-C0CE643F1D4A}" dt="2019-05-10T17:40:27.268" v="86" actId="478"/>
          <ac:spMkLst>
            <pc:docMk/>
            <pc:sldMk cId="1458990721" sldId="408"/>
            <ac:spMk id="44" creationId="{87045B14-53C1-4DF6-98B2-A7E126A6589A}"/>
          </ac:spMkLst>
        </pc:spChg>
        <pc:picChg chg="add mod">
          <ac:chgData name="Thoren, Mark" userId="74a99d50-79cf-457f-968a-aa62ddb0fd95" providerId="ADAL" clId="{53E5C1EE-A960-4E5C-81DF-C0CE643F1D4A}" dt="2019-05-10T17:41:28.735" v="91" actId="1076"/>
          <ac:picMkLst>
            <pc:docMk/>
            <pc:sldMk cId="1458990721" sldId="408"/>
            <ac:picMk id="5" creationId="{FCAE73D0-EC8E-42CA-AD6E-E663FA2991A3}"/>
          </ac:picMkLst>
        </pc:picChg>
        <pc:inkChg chg="del">
          <ac:chgData name="Thoren, Mark" userId="74a99d50-79cf-457f-968a-aa62ddb0fd95" providerId="ADAL" clId="{53E5C1EE-A960-4E5C-81DF-C0CE643F1D4A}" dt="2019-05-10T17:40:20.955" v="84" actId="478"/>
          <ac:inkMkLst>
            <pc:docMk/>
            <pc:sldMk cId="1458990721" sldId="408"/>
            <ac:inkMk id="11" creationId="{D1AD3C9A-7F8A-40AC-A8F2-0766E124315B}"/>
          </ac:inkMkLst>
        </pc:inkChg>
        <pc:inkChg chg="del">
          <ac:chgData name="Thoren, Mark" userId="74a99d50-79cf-457f-968a-aa62ddb0fd95" providerId="ADAL" clId="{53E5C1EE-A960-4E5C-81DF-C0CE643F1D4A}" dt="2019-05-10T17:40:16.108" v="83" actId="478"/>
          <ac:inkMkLst>
            <pc:docMk/>
            <pc:sldMk cId="1458990721" sldId="408"/>
            <ac:inkMk id="42" creationId="{4BE35D4E-2F1A-49DA-880A-E3A3D48B8838}"/>
          </ac:inkMkLst>
        </pc:inkChg>
      </pc:sldChg>
      <pc:sldChg chg="modSp">
        <pc:chgData name="Thoren, Mark" userId="74a99d50-79cf-457f-968a-aa62ddb0fd95" providerId="ADAL" clId="{53E5C1EE-A960-4E5C-81DF-C0CE643F1D4A}" dt="2019-05-18T15:48:38.140" v="1403" actId="20577"/>
        <pc:sldMkLst>
          <pc:docMk/>
          <pc:sldMk cId="3701227381" sldId="421"/>
        </pc:sldMkLst>
        <pc:spChg chg="mod">
          <ac:chgData name="Thoren, Mark" userId="74a99d50-79cf-457f-968a-aa62ddb0fd95" providerId="ADAL" clId="{53E5C1EE-A960-4E5C-81DF-C0CE643F1D4A}" dt="2019-05-18T15:48:38.140" v="1403" actId="20577"/>
          <ac:spMkLst>
            <pc:docMk/>
            <pc:sldMk cId="3701227381" sldId="421"/>
            <ac:spMk id="3" creationId="{A91FDEE8-E645-4415-883D-06B07B4BD282}"/>
          </ac:spMkLst>
        </pc:spChg>
      </pc:sldChg>
      <pc:sldChg chg="addSp modSp modNotes">
        <pc:chgData name="Thoren, Mark" userId="74a99d50-79cf-457f-968a-aa62ddb0fd95" providerId="ADAL" clId="{53E5C1EE-A960-4E5C-81DF-C0CE643F1D4A}" dt="2019-05-18T15:40:57.275" v="1187" actId="166"/>
        <pc:sldMkLst>
          <pc:docMk/>
          <pc:sldMk cId="1232070824" sldId="444"/>
        </pc:sldMkLst>
        <pc:spChg chg="mod ord">
          <ac:chgData name="Thoren, Mark" userId="74a99d50-79cf-457f-968a-aa62ddb0fd95" providerId="ADAL" clId="{53E5C1EE-A960-4E5C-81DF-C0CE643F1D4A}" dt="2019-05-18T15:40:52.328" v="1186" actId="167"/>
          <ac:spMkLst>
            <pc:docMk/>
            <pc:sldMk cId="1232070824" sldId="444"/>
            <ac:spMk id="2" creationId="{F634E8E7-38F0-4C4D-BDE7-0B7ECCA0C2D2}"/>
          </ac:spMkLst>
        </pc:spChg>
        <pc:spChg chg="add mod">
          <ac:chgData name="Thoren, Mark" userId="74a99d50-79cf-457f-968a-aa62ddb0fd95" providerId="ADAL" clId="{53E5C1EE-A960-4E5C-81DF-C0CE643F1D4A}" dt="2019-05-18T15:40:47.908" v="1185" actId="1076"/>
          <ac:spMkLst>
            <pc:docMk/>
            <pc:sldMk cId="1232070824" sldId="444"/>
            <ac:spMk id="21" creationId="{79364062-C500-4FC5-9EEC-FC8100DAFC39}"/>
          </ac:spMkLst>
        </pc:spChg>
        <pc:spChg chg="add mod">
          <ac:chgData name="Thoren, Mark" userId="74a99d50-79cf-457f-968a-aa62ddb0fd95" providerId="ADAL" clId="{53E5C1EE-A960-4E5C-81DF-C0CE643F1D4A}" dt="2019-05-18T15:40:47.908" v="1185" actId="1076"/>
          <ac:spMkLst>
            <pc:docMk/>
            <pc:sldMk cId="1232070824" sldId="444"/>
            <ac:spMk id="28" creationId="{41A4616A-DB24-4AF9-99F0-CC96457B61B5}"/>
          </ac:spMkLst>
        </pc:spChg>
        <pc:picChg chg="add mod ord">
          <ac:chgData name="Thoren, Mark" userId="74a99d50-79cf-457f-968a-aa62ddb0fd95" providerId="ADAL" clId="{53E5C1EE-A960-4E5C-81DF-C0CE643F1D4A}" dt="2019-05-18T15:40:57.275" v="1187" actId="166"/>
          <ac:picMkLst>
            <pc:docMk/>
            <pc:sldMk cId="1232070824" sldId="444"/>
            <ac:picMk id="3" creationId="{89BBD342-3E0C-4F63-826B-D018464B8BFE}"/>
          </ac:picMkLst>
        </pc:picChg>
      </pc:sldChg>
      <pc:sldChg chg="addSp delSp modSp">
        <pc:chgData name="Thoren, Mark" userId="74a99d50-79cf-457f-968a-aa62ddb0fd95" providerId="ADAL" clId="{53E5C1EE-A960-4E5C-81DF-C0CE643F1D4A}" dt="2019-05-18T15:42:58.935" v="1286" actId="20577"/>
        <pc:sldMkLst>
          <pc:docMk/>
          <pc:sldMk cId="3092553429" sldId="448"/>
        </pc:sldMkLst>
        <pc:spChg chg="mod">
          <ac:chgData name="Thoren, Mark" userId="74a99d50-79cf-457f-968a-aa62ddb0fd95" providerId="ADAL" clId="{53E5C1EE-A960-4E5C-81DF-C0CE643F1D4A}" dt="2019-05-18T15:42:58.935" v="1286" actId="20577"/>
          <ac:spMkLst>
            <pc:docMk/>
            <pc:sldMk cId="3092553429" sldId="448"/>
            <ac:spMk id="3" creationId="{8F226727-17F8-4A11-AE5D-2AD407520105}"/>
          </ac:spMkLst>
        </pc:spChg>
        <pc:picChg chg="mod">
          <ac:chgData name="Thoren, Mark" userId="74a99d50-79cf-457f-968a-aa62ddb0fd95" providerId="ADAL" clId="{53E5C1EE-A960-4E5C-81DF-C0CE643F1D4A}" dt="2019-05-18T15:42:43.510" v="1280" actId="14100"/>
          <ac:picMkLst>
            <pc:docMk/>
            <pc:sldMk cId="3092553429" sldId="448"/>
            <ac:picMk id="7" creationId="{C8AFF6ED-6CBA-436C-A0D4-FE3F51CAF626}"/>
          </ac:picMkLst>
        </pc:picChg>
        <pc:picChg chg="add del mod">
          <ac:chgData name="Thoren, Mark" userId="74a99d50-79cf-457f-968a-aa62ddb0fd95" providerId="ADAL" clId="{53E5C1EE-A960-4E5C-81DF-C0CE643F1D4A}" dt="2019-05-18T15:39:44.331" v="1174"/>
          <ac:picMkLst>
            <pc:docMk/>
            <pc:sldMk cId="3092553429" sldId="448"/>
            <ac:picMk id="8" creationId="{F0179FEC-8493-42E5-9D19-1D226B934BEB}"/>
          </ac:picMkLst>
        </pc:picChg>
      </pc:sldChg>
      <pc:sldChg chg="modSp">
        <pc:chgData name="Thoren, Mark" userId="74a99d50-79cf-457f-968a-aa62ddb0fd95" providerId="ADAL" clId="{53E5C1EE-A960-4E5C-81DF-C0CE643F1D4A}" dt="2019-05-10T18:02:08.157" v="194" actId="20577"/>
        <pc:sldMkLst>
          <pc:docMk/>
          <pc:sldMk cId="2622333949" sldId="449"/>
        </pc:sldMkLst>
        <pc:spChg chg="mod">
          <ac:chgData name="Thoren, Mark" userId="74a99d50-79cf-457f-968a-aa62ddb0fd95" providerId="ADAL" clId="{53E5C1EE-A960-4E5C-81DF-C0CE643F1D4A}" dt="2019-05-10T18:02:08.157" v="194" actId="20577"/>
          <ac:spMkLst>
            <pc:docMk/>
            <pc:sldMk cId="2622333949" sldId="449"/>
            <ac:spMk id="3" creationId="{C55A104E-719F-4C3B-9F35-7D3F508B9541}"/>
          </ac:spMkLst>
        </pc:spChg>
      </pc:sldChg>
      <pc:sldChg chg="modSp">
        <pc:chgData name="Thoren, Mark" userId="74a99d50-79cf-457f-968a-aa62ddb0fd95" providerId="ADAL" clId="{53E5C1EE-A960-4E5C-81DF-C0CE643F1D4A}" dt="2019-05-10T17:44:19.506" v="109" actId="20577"/>
        <pc:sldMkLst>
          <pc:docMk/>
          <pc:sldMk cId="1495360175" sldId="452"/>
        </pc:sldMkLst>
        <pc:spChg chg="mod">
          <ac:chgData name="Thoren, Mark" userId="74a99d50-79cf-457f-968a-aa62ddb0fd95" providerId="ADAL" clId="{53E5C1EE-A960-4E5C-81DF-C0CE643F1D4A}" dt="2019-05-10T17:44:19.506" v="109" actId="20577"/>
          <ac:spMkLst>
            <pc:docMk/>
            <pc:sldMk cId="1495360175" sldId="452"/>
            <ac:spMk id="3" creationId="{7AAA1EBC-BB3A-41BC-B8EF-9CC4306018C4}"/>
          </ac:spMkLst>
        </pc:spChg>
      </pc:sldChg>
      <pc:sldChg chg="addSp modSp">
        <pc:chgData name="Thoren, Mark" userId="74a99d50-79cf-457f-968a-aa62ddb0fd95" providerId="ADAL" clId="{53E5C1EE-A960-4E5C-81DF-C0CE643F1D4A}" dt="2019-05-18T15:43:38.559" v="1326" actId="14100"/>
        <pc:sldMkLst>
          <pc:docMk/>
          <pc:sldMk cId="2207403681" sldId="453"/>
        </pc:sldMkLst>
        <pc:spChg chg="add">
          <ac:chgData name="Thoren, Mark" userId="74a99d50-79cf-457f-968a-aa62ddb0fd95" providerId="ADAL" clId="{53E5C1EE-A960-4E5C-81DF-C0CE643F1D4A}" dt="2019-05-18T15:22:03.572" v="196"/>
          <ac:spMkLst>
            <pc:docMk/>
            <pc:sldMk cId="2207403681" sldId="453"/>
            <ac:spMk id="9" creationId="{3B505FFA-0F30-43F7-80EA-5E32EF884D45}"/>
          </ac:spMkLst>
        </pc:spChg>
        <pc:spChg chg="add">
          <ac:chgData name="Thoren, Mark" userId="74a99d50-79cf-457f-968a-aa62ddb0fd95" providerId="ADAL" clId="{53E5C1EE-A960-4E5C-81DF-C0CE643F1D4A}" dt="2019-05-18T15:22:03.572" v="196"/>
          <ac:spMkLst>
            <pc:docMk/>
            <pc:sldMk cId="2207403681" sldId="453"/>
            <ac:spMk id="10" creationId="{B3681130-4B18-468B-8BEA-2B7C3F8553D6}"/>
          </ac:spMkLst>
        </pc:spChg>
        <pc:graphicFrameChg chg="modGraphic">
          <ac:chgData name="Thoren, Mark" userId="74a99d50-79cf-457f-968a-aa62ddb0fd95" providerId="ADAL" clId="{53E5C1EE-A960-4E5C-81DF-C0CE643F1D4A}" dt="2019-05-18T15:43:38.559" v="1326" actId="14100"/>
          <ac:graphicFrameMkLst>
            <pc:docMk/>
            <pc:sldMk cId="2207403681" sldId="453"/>
            <ac:graphicFrameMk id="6" creationId="{B2C586B7-66BF-46CA-96CC-35F9794E5DD5}"/>
          </ac:graphicFrameMkLst>
        </pc:graphicFrameChg>
        <pc:picChg chg="add mod">
          <ac:chgData name="Thoren, Mark" userId="74a99d50-79cf-457f-968a-aa62ddb0fd95" providerId="ADAL" clId="{53E5C1EE-A960-4E5C-81DF-C0CE643F1D4A}" dt="2019-05-18T15:39:52.111" v="1178" actId="1076"/>
          <ac:picMkLst>
            <pc:docMk/>
            <pc:sldMk cId="2207403681" sldId="453"/>
            <ac:picMk id="11" creationId="{6DACD4D5-188A-42BF-A46A-C63D49A6B630}"/>
          </ac:picMkLst>
        </pc:picChg>
      </pc:sldChg>
      <pc:sldChg chg="addSp modSp">
        <pc:chgData name="Thoren, Mark" userId="74a99d50-79cf-457f-968a-aa62ddb0fd95" providerId="ADAL" clId="{53E5C1EE-A960-4E5C-81DF-C0CE643F1D4A}" dt="2019-05-18T15:40:14.395" v="1182" actId="14100"/>
        <pc:sldMkLst>
          <pc:docMk/>
          <pc:sldMk cId="415364480" sldId="454"/>
        </pc:sldMkLst>
        <pc:spChg chg="add">
          <ac:chgData name="Thoren, Mark" userId="74a99d50-79cf-457f-968a-aa62ddb0fd95" providerId="ADAL" clId="{53E5C1EE-A960-4E5C-81DF-C0CE643F1D4A}" dt="2019-05-18T15:22:07.681" v="197"/>
          <ac:spMkLst>
            <pc:docMk/>
            <pc:sldMk cId="415364480" sldId="454"/>
            <ac:spMk id="7" creationId="{AE0326E8-916A-4930-9409-201E6C6A29DA}"/>
          </ac:spMkLst>
        </pc:spChg>
        <pc:spChg chg="add">
          <ac:chgData name="Thoren, Mark" userId="74a99d50-79cf-457f-968a-aa62ddb0fd95" providerId="ADAL" clId="{53E5C1EE-A960-4E5C-81DF-C0CE643F1D4A}" dt="2019-05-18T15:22:07.681" v="197"/>
          <ac:spMkLst>
            <pc:docMk/>
            <pc:sldMk cId="415364480" sldId="454"/>
            <ac:spMk id="8" creationId="{E661EBCE-49B8-449B-B663-AD88BECA026A}"/>
          </ac:spMkLst>
        </pc:spChg>
        <pc:graphicFrameChg chg="mod">
          <ac:chgData name="Thoren, Mark" userId="74a99d50-79cf-457f-968a-aa62ddb0fd95" providerId="ADAL" clId="{53E5C1EE-A960-4E5C-81DF-C0CE643F1D4A}" dt="2019-05-18T15:40:10.075" v="1180" actId="1076"/>
          <ac:graphicFrameMkLst>
            <pc:docMk/>
            <pc:sldMk cId="415364480" sldId="454"/>
            <ac:graphicFrameMk id="6" creationId="{B2C586B7-66BF-46CA-96CC-35F9794E5DD5}"/>
          </ac:graphicFrameMkLst>
        </pc:graphicFrameChg>
        <pc:picChg chg="add mod">
          <ac:chgData name="Thoren, Mark" userId="74a99d50-79cf-457f-968a-aa62ddb0fd95" providerId="ADAL" clId="{53E5C1EE-A960-4E5C-81DF-C0CE643F1D4A}" dt="2019-05-18T15:40:14.395" v="1182" actId="14100"/>
          <ac:picMkLst>
            <pc:docMk/>
            <pc:sldMk cId="415364480" sldId="454"/>
            <ac:picMk id="9" creationId="{6B3EF970-322C-4027-8CB9-F759DE3A9C8D}"/>
          </ac:picMkLst>
        </pc:picChg>
      </pc:sldChg>
      <pc:sldChg chg="delSp">
        <pc:chgData name="Thoren, Mark" userId="74a99d50-79cf-457f-968a-aa62ddb0fd95" providerId="ADAL" clId="{53E5C1EE-A960-4E5C-81DF-C0CE643F1D4A}" dt="2019-05-18T15:40:19.131" v="1183" actId="478"/>
        <pc:sldMkLst>
          <pc:docMk/>
          <pc:sldMk cId="1752323059" sldId="465"/>
        </pc:sldMkLst>
        <pc:picChg chg="del">
          <ac:chgData name="Thoren, Mark" userId="74a99d50-79cf-457f-968a-aa62ddb0fd95" providerId="ADAL" clId="{53E5C1EE-A960-4E5C-81DF-C0CE643F1D4A}" dt="2019-05-18T15:40:19.131" v="1183" actId="478"/>
          <ac:picMkLst>
            <pc:docMk/>
            <pc:sldMk cId="1752323059" sldId="465"/>
            <ac:picMk id="2050" creationId="{73222228-639A-40B8-B716-2ECC4B9F7C6F}"/>
          </ac:picMkLst>
        </pc:picChg>
      </pc:sldChg>
      <pc:sldChg chg="modNotes">
        <pc:chgData name="Thoren, Mark" userId="74a99d50-79cf-457f-968a-aa62ddb0fd95" providerId="ADAL" clId="{53E5C1EE-A960-4E5C-81DF-C0CE643F1D4A}" dt="2019-05-15T21:57:19.754" v="195"/>
        <pc:sldMkLst>
          <pc:docMk/>
          <pc:sldMk cId="1388596329" sldId="500"/>
        </pc:sldMkLst>
      </pc:sldChg>
      <pc:sldChg chg="modSp add">
        <pc:chgData name="Thoren, Mark" userId="74a99d50-79cf-457f-968a-aa62ddb0fd95" providerId="ADAL" clId="{53E5C1EE-A960-4E5C-81DF-C0CE643F1D4A}" dt="2019-05-18T15:37:04.322" v="1171" actId="20577"/>
        <pc:sldMkLst>
          <pc:docMk/>
          <pc:sldMk cId="387548589" sldId="504"/>
        </pc:sldMkLst>
        <pc:spChg chg="mod">
          <ac:chgData name="Thoren, Mark" userId="74a99d50-79cf-457f-968a-aa62ddb0fd95" providerId="ADAL" clId="{53E5C1EE-A960-4E5C-81DF-C0CE643F1D4A}" dt="2019-05-18T15:31:28.693" v="242" actId="20577"/>
          <ac:spMkLst>
            <pc:docMk/>
            <pc:sldMk cId="387548589" sldId="504"/>
            <ac:spMk id="2" creationId="{D397B049-E9CC-4AE3-B8ED-54EFB6ADDD0D}"/>
          </ac:spMkLst>
        </pc:spChg>
        <pc:spChg chg="mod">
          <ac:chgData name="Thoren, Mark" userId="74a99d50-79cf-457f-968a-aa62ddb0fd95" providerId="ADAL" clId="{53E5C1EE-A960-4E5C-81DF-C0CE643F1D4A}" dt="2019-05-18T15:37:04.322" v="1171" actId="20577"/>
          <ac:spMkLst>
            <pc:docMk/>
            <pc:sldMk cId="387548589" sldId="504"/>
            <ac:spMk id="3" creationId="{41A75FC9-1F58-4FE7-A9E7-7139BF873FFD}"/>
          </ac:spMkLst>
        </pc:spChg>
      </pc:sldChg>
      <pc:sldChg chg="addSp delSp modSp add">
        <pc:chgData name="Thoren, Mark" userId="74a99d50-79cf-457f-968a-aa62ddb0fd95" providerId="ADAL" clId="{53E5C1EE-A960-4E5C-81DF-C0CE643F1D4A}" dt="2019-05-18T15:45:23.862" v="1368" actId="1076"/>
        <pc:sldMkLst>
          <pc:docMk/>
          <pc:sldMk cId="2559169957" sldId="505"/>
        </pc:sldMkLst>
        <pc:spChg chg="mod">
          <ac:chgData name="Thoren, Mark" userId="74a99d50-79cf-457f-968a-aa62ddb0fd95" providerId="ADAL" clId="{53E5C1EE-A960-4E5C-81DF-C0CE643F1D4A}" dt="2019-05-18T15:45:06.671" v="1366" actId="20577"/>
          <ac:spMkLst>
            <pc:docMk/>
            <pc:sldMk cId="2559169957" sldId="505"/>
            <ac:spMk id="2" creationId="{EE7E8FA8-04E9-464D-9DA1-9041AD490047}"/>
          </ac:spMkLst>
        </pc:spChg>
        <pc:spChg chg="del">
          <ac:chgData name="Thoren, Mark" userId="74a99d50-79cf-457f-968a-aa62ddb0fd95" providerId="ADAL" clId="{53E5C1EE-A960-4E5C-81DF-C0CE643F1D4A}" dt="2019-05-18T15:44:52.289" v="1328" actId="478"/>
          <ac:spMkLst>
            <pc:docMk/>
            <pc:sldMk cId="2559169957" sldId="505"/>
            <ac:spMk id="3" creationId="{E41A9B0C-EBE2-45AB-B664-397B01BD08D0}"/>
          </ac:spMkLst>
        </pc:spChg>
        <pc:spChg chg="add">
          <ac:chgData name="Thoren, Mark" userId="74a99d50-79cf-457f-968a-aa62ddb0fd95" providerId="ADAL" clId="{53E5C1EE-A960-4E5C-81DF-C0CE643F1D4A}" dt="2019-05-18T15:45:17.279" v="1367"/>
          <ac:spMkLst>
            <pc:docMk/>
            <pc:sldMk cId="2559169957" sldId="505"/>
            <ac:spMk id="7" creationId="{4E9D74A6-5EC0-43A0-890A-45540F6DC0A6}"/>
          </ac:spMkLst>
        </pc:spChg>
        <pc:spChg chg="add">
          <ac:chgData name="Thoren, Mark" userId="74a99d50-79cf-457f-968a-aa62ddb0fd95" providerId="ADAL" clId="{53E5C1EE-A960-4E5C-81DF-C0CE643F1D4A}" dt="2019-05-18T15:45:17.279" v="1367"/>
          <ac:spMkLst>
            <pc:docMk/>
            <pc:sldMk cId="2559169957" sldId="505"/>
            <ac:spMk id="8" creationId="{E027A64D-5CCC-4358-A2BB-08ACB1739C2B}"/>
          </ac:spMkLst>
        </pc:spChg>
        <pc:picChg chg="add mod">
          <ac:chgData name="Thoren, Mark" userId="74a99d50-79cf-457f-968a-aa62ddb0fd95" providerId="ADAL" clId="{53E5C1EE-A960-4E5C-81DF-C0CE643F1D4A}" dt="2019-05-18T15:45:23.862" v="1368" actId="1076"/>
          <ac:picMkLst>
            <pc:docMk/>
            <pc:sldMk cId="2559169957" sldId="505"/>
            <ac:picMk id="6" creationId="{E7B39E64-E312-42BF-BA62-9A335198F88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 anchor="ctr"/>
          <a:lstStyle>
            <a:lvl1pPr algn="l">
              <a:defRPr sz="1200"/>
            </a:lvl1pPr>
          </a:lstStyle>
          <a:p>
            <a:endParaRPr lang="en-US" sz="10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597446" y="8829967"/>
            <a:ext cx="411333" cy="464820"/>
          </a:xfrm>
          <a:prstGeom prst="rect">
            <a:avLst/>
          </a:prstGeom>
        </p:spPr>
        <p:txBody>
          <a:bodyPr vert="horz" lIns="93165" tIns="46583" rIns="93165" bIns="46583" rtlCol="0" anchor="ctr"/>
          <a:lstStyle>
            <a:lvl1pPr algn="r">
              <a:defRPr sz="1200"/>
            </a:lvl1pPr>
          </a:lstStyle>
          <a:p>
            <a:fld id="{013FF889-DBB5-E540-8E75-47BFCA628842}" type="slidenum">
              <a:rPr lang="en-US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eader Placeholder 1"/>
          <p:cNvSpPr>
            <a:spLocks noGrp="1"/>
          </p:cNvSpPr>
          <p:nvPr>
            <p:ph type="hdr" sz="quarter"/>
          </p:nvPr>
        </p:nvSpPr>
        <p:spPr>
          <a:xfrm>
            <a:off x="1676234" y="108614"/>
            <a:ext cx="4282113" cy="464820"/>
          </a:xfrm>
          <a:prstGeom prst="rect">
            <a:avLst/>
          </a:prstGeom>
        </p:spPr>
        <p:txBody>
          <a:bodyPr vert="horz" lIns="93165" tIns="0" rIns="93165" bIns="0" rtlCol="0" anchor="t"/>
          <a:lstStyle>
            <a:lvl1pPr algn="l">
              <a:defRPr sz="1200"/>
            </a:lvl1pPr>
          </a:lstStyle>
          <a:p>
            <a:endParaRPr lang="en-US" sz="1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quarter" idx="1"/>
          </p:nvPr>
        </p:nvSpPr>
        <p:spPr>
          <a:xfrm>
            <a:off x="6056672" y="108614"/>
            <a:ext cx="952107" cy="464820"/>
          </a:xfrm>
          <a:prstGeom prst="rect">
            <a:avLst/>
          </a:prstGeom>
        </p:spPr>
        <p:txBody>
          <a:bodyPr vert="horz" lIns="93165" tIns="0" rIns="93165" bIns="0" rtlCol="0" anchor="t"/>
          <a:lstStyle>
            <a:lvl1pPr algn="r">
              <a:defRPr sz="1200"/>
            </a:lvl1pPr>
          </a:lstStyle>
          <a:p>
            <a:fld id="{2C2AD557-2032-D74A-B281-F0540E660787}" type="datetimeFigureOut">
              <a:rPr lang="en-US"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5/15/2019</a:t>
            </a:fld>
            <a:endParaRPr lang="en-US" sz="10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51" y="108613"/>
            <a:ext cx="1323726" cy="535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31346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8-24T03:46:34.4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8-24T03:46:34.4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815975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5" tIns="46583" rIns="93165" bIns="46583" rtlCol="0" anchor="ctr"/>
          <a:lstStyle/>
          <a:p>
            <a:endParaRPr lang="en-US"/>
          </a:p>
        </p:txBody>
      </p:sp>
      <p:sp>
        <p:nvSpPr>
          <p:cNvPr id="11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65" tIns="46583" rIns="93165" bIns="46583" rtlCol="0"/>
          <a:lstStyle/>
          <a:p>
            <a:pPr marL="171427" marR="0" lvl="0" indent="-171427" algn="l" defTabSz="9142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ct val="75000"/>
              <a:buFont typeface="Wingdings 3" panose="05040102010807070707" pitchFamily="18" charset="2"/>
              <a:buChar char="u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344443" marR="0" lvl="1" indent="-171427" algn="l" defTabSz="9142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511109" marR="0" lvl="2" indent="-171427" algn="l" defTabSz="9142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688885" marR="0" lvl="3" indent="-171427" algn="l" defTabSz="9142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855552" marR="0" lvl="4" indent="-171427" algn="l" defTabSz="9142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 anchor="ctr"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i="1" dirty="0">
                <a:solidFill>
                  <a:srgbClr val="FFFFFF">
                    <a:lumMod val="65000"/>
                  </a:srgbClr>
                </a:solidFill>
              </a:rPr>
              <a:t>Footer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309360" y="8829967"/>
            <a:ext cx="699418" cy="464820"/>
          </a:xfrm>
          <a:prstGeom prst="rect">
            <a:avLst/>
          </a:prstGeom>
        </p:spPr>
        <p:txBody>
          <a:bodyPr vert="horz" lIns="93165" tIns="46583" rIns="93165" bIns="46583" rtlCol="0" anchor="ctr"/>
          <a:lstStyle>
            <a:lvl1pPr algn="r"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0B8651-D313-4300-801F-8365670269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Header Placeholder 1"/>
          <p:cNvSpPr>
            <a:spLocks noGrp="1"/>
          </p:cNvSpPr>
          <p:nvPr>
            <p:ph type="hdr" sz="quarter"/>
          </p:nvPr>
        </p:nvSpPr>
        <p:spPr>
          <a:xfrm>
            <a:off x="1676234" y="108614"/>
            <a:ext cx="4282113" cy="464820"/>
          </a:xfrm>
          <a:prstGeom prst="rect">
            <a:avLst/>
          </a:prstGeom>
        </p:spPr>
        <p:txBody>
          <a:bodyPr vert="horz" lIns="93165" tIns="0" rIns="93165" bIns="0" rtlCol="0" anchor="t"/>
          <a:lstStyle>
            <a:lvl1pPr algn="l">
              <a:defRPr sz="1200"/>
            </a:lvl1pPr>
          </a:lstStyle>
          <a:p>
            <a:endParaRPr lang="en-US" sz="1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quarter" idx="1"/>
          </p:nvPr>
        </p:nvSpPr>
        <p:spPr>
          <a:xfrm>
            <a:off x="6056672" y="108614"/>
            <a:ext cx="952107" cy="464820"/>
          </a:xfrm>
          <a:prstGeom prst="rect">
            <a:avLst/>
          </a:prstGeom>
        </p:spPr>
        <p:txBody>
          <a:bodyPr vert="horz" lIns="93165" tIns="0" rIns="93165" bIns="0" rtlCol="0" anchor="t"/>
          <a:lstStyle>
            <a:lvl1pPr algn="r">
              <a:defRPr sz="1200"/>
            </a:lvl1pPr>
          </a:lstStyle>
          <a:p>
            <a:fld id="{2C2AD557-2032-D74A-B281-F0540E660787}" type="datetimeFigureOut">
              <a:rPr lang="en-US" sz="10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5/15/2019</a:t>
            </a:fld>
            <a:endParaRPr lang="en-US" sz="10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1" y="108613"/>
            <a:ext cx="1323726" cy="535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13899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1450" marR="0" indent="-171450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>
        <a:srgbClr val="1F497D"/>
      </a:buClr>
      <a:buSzPct val="75000"/>
      <a:buFont typeface="Wingdings 3" panose="05040102010807070707" pitchFamily="18" charset="2"/>
      <a:buChar char="u"/>
      <a:tabLst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44488" marR="0" indent="-171450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>
        <a:srgbClr val="1F497D"/>
      </a:buClr>
      <a:buSzPct val="100000"/>
      <a:buFont typeface="Wingdings" panose="05000000000000000000" pitchFamily="2" charset="2"/>
      <a:buChar char="§"/>
      <a:tabLst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11175" marR="0" indent="-171450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>
        <a:srgbClr val="1F497D"/>
      </a:buClr>
      <a:buSzPct val="100000"/>
      <a:buFont typeface="Wingdings" panose="05000000000000000000" pitchFamily="2" charset="2"/>
      <a:buChar char="§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688975" marR="0" indent="-171450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>
        <a:srgbClr val="1F497D"/>
      </a:buClr>
      <a:buSzPct val="100000"/>
      <a:buFont typeface="Wingdings" panose="05000000000000000000" pitchFamily="2" charset="2"/>
      <a:buChar char="§"/>
      <a:tabLst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55663" marR="0" indent="-171450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>
        <a:srgbClr val="1F497D"/>
      </a:buClr>
      <a:buSzPct val="100000"/>
      <a:buFont typeface="Wingdings" panose="05000000000000000000" pitchFamily="2" charset="2"/>
      <a:buChar char="§"/>
      <a:tabLst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8143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10/7/2018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B8651-D313-4300-801F-83656702695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289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900B8651-D313-4300-801F-8365670269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28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900B8651-D313-4300-801F-8365670269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577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900B8651-D313-4300-801F-83656702695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561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4338" y="815975"/>
            <a:ext cx="62071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330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4338" y="815975"/>
            <a:ext cx="62071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B8651-D313-4300-801F-83656702695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99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8143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B8651-D313-4300-801F-836567026953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850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048" y="4504245"/>
            <a:ext cx="12188952" cy="235375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80000"/>
                </a:srgb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6269563" cy="6858000"/>
          </a:xfrm>
          <a:prstGeom prst="rect">
            <a:avLst/>
          </a:prstGeom>
          <a:gradFill flip="none" rotWithShape="1">
            <a:gsLst>
              <a:gs pos="20000">
                <a:schemeClr val="accent2"/>
              </a:gs>
              <a:gs pos="100000">
                <a:schemeClr val="accent2">
                  <a:alpha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2" y="269835"/>
            <a:ext cx="1693715" cy="685715"/>
          </a:xfrm>
          <a:prstGeom prst="rect">
            <a:avLst/>
          </a:prstGeom>
        </p:spPr>
      </p:pic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1" y="4124326"/>
            <a:ext cx="5526617" cy="1857375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None/>
              <a:defRPr lang="en-US" sz="1500" i="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buFont typeface="Arial" panose="020B0604020202020204" pitchFamily="34" charset="0"/>
              <a:buNone/>
              <a:defRPr lang="en-US" sz="1500" i="1" kern="1200" dirty="0" smtClean="0">
                <a:solidFill>
                  <a:schemeClr val="accent2">
                    <a:lumMod val="10000"/>
                    <a:lumOff val="90000"/>
                  </a:schemeClr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indent="0" algn="l" defTabSz="457200" rtl="0" eaLnBrk="1" latinLnBrk="0" hangingPunct="1">
              <a:spcBef>
                <a:spcPct val="20000"/>
              </a:spcBef>
            </a:pPr>
            <a:r>
              <a:rPr lang="en-US" dirty="0"/>
              <a:t>Click to Add Presenter</a:t>
            </a:r>
          </a:p>
        </p:txBody>
      </p:sp>
      <p:sp>
        <p:nvSpPr>
          <p:cNvPr id="14" name="Title Placeholder 2"/>
          <p:cNvSpPr>
            <a:spLocks noGrp="1"/>
          </p:cNvSpPr>
          <p:nvPr>
            <p:ph type="title"/>
          </p:nvPr>
        </p:nvSpPr>
        <p:spPr>
          <a:xfrm>
            <a:off x="355600" y="1225385"/>
            <a:ext cx="5558368" cy="2660816"/>
          </a:xfrm>
          <a:prstGeom prst="rect">
            <a:avLst/>
          </a:prstGeom>
          <a:noFill/>
        </p:spPr>
        <p:txBody>
          <a:bodyPr vert="horz" lIns="0" tIns="0" rIns="0" bIns="0" rtlCol="0" anchor="b">
            <a:normAutofit/>
          </a:bodyPr>
          <a:lstStyle>
            <a:lvl1pPr>
              <a:defRPr lang="en-US" sz="2600" i="0" dirty="0"/>
            </a:lvl1pPr>
          </a:lstStyle>
          <a:p>
            <a:pPr lvl="0">
              <a:spcBef>
                <a:spcPts val="1000"/>
              </a:spcBef>
              <a:buClr>
                <a:schemeClr val="bg2"/>
              </a:buClr>
              <a:buSzPct val="75000"/>
              <a:buFont typeface="Lucida Grande"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5602" y="6327007"/>
            <a:ext cx="5557836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rtl="0">
              <a:defRPr sz="1000" i="1">
                <a:solidFill>
                  <a:schemeClr val="bg1"/>
                </a:solidFill>
              </a:defRPr>
            </a:lvl1pPr>
          </a:lstStyle>
          <a:p>
            <a:r>
              <a:rPr lang="en-US"/>
              <a:t>©2018 Analog Devices, Inc. All rights reserved. 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355602" y="5991964"/>
            <a:ext cx="1774241" cy="236173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lang="en-US" sz="1200" b="1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DD3BA4-90F1-6D4A-9430-1026E930EA50}" type="datetime1">
              <a:rPr lang="en-US" smtClean="0"/>
              <a:t>5/15/2019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696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75956" y="1219200"/>
            <a:ext cx="5509645" cy="2332412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355599" y="1219200"/>
            <a:ext cx="5558367" cy="2332412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6275958" y="3742112"/>
            <a:ext cx="5509645" cy="2239588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355601" y="3742112"/>
            <a:ext cx="5558367" cy="2239588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601" y="6327006"/>
            <a:ext cx="341371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9158" y="6327007"/>
            <a:ext cx="4834279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rtl="0">
              <a:defRPr sz="1000" i="1">
                <a:solidFill>
                  <a:srgbClr val="000000"/>
                </a:solidFill>
              </a:defRPr>
            </a:lvl1pPr>
          </a:lstStyle>
          <a:p>
            <a:r>
              <a:rPr lang="en-US"/>
              <a:t>©2018 Analog Devices, Inc. All rights reserved. 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295623" y="6334322"/>
            <a:ext cx="1035819" cy="32477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lang="en-US" sz="1000" i="1" kern="120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211C82D-E614-5E4B-BE03-66A5AB09AC64}" type="datetime1">
              <a:rPr lang="en-US" smtClean="0"/>
              <a:t>5/15/2019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731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355600" y="1219201"/>
            <a:ext cx="11430001" cy="2238896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2"/>
          </p:nvPr>
        </p:nvSpPr>
        <p:spPr>
          <a:xfrm>
            <a:off x="355600" y="3726514"/>
            <a:ext cx="11430001" cy="2238896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601" y="6327006"/>
            <a:ext cx="341371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9158" y="6327007"/>
            <a:ext cx="4834279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rtl="0">
              <a:defRPr sz="1000" i="1">
                <a:solidFill>
                  <a:srgbClr val="000000"/>
                </a:solidFill>
              </a:defRPr>
            </a:lvl1pPr>
          </a:lstStyle>
          <a:p>
            <a:r>
              <a:rPr lang="en-US"/>
              <a:t>©2018 Analog Devices, Inc. All rights reserved. 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6295623" y="6334322"/>
            <a:ext cx="1035819" cy="32477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lang="en-US" sz="1000" i="1" kern="120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D48AF6E-09C7-1F4D-A9E9-32935BA471EB}" type="datetime1">
              <a:rPr lang="en-US" smtClean="0"/>
              <a:t>5/15/2019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093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355600" y="1219201"/>
            <a:ext cx="11430000" cy="2292878"/>
          </a:xfrm>
          <a:custGeom>
            <a:avLst/>
            <a:gdLst>
              <a:gd name="connsiteX0" fmla="*/ 0 w 8572500"/>
              <a:gd name="connsiteY0" fmla="*/ 0 h 2035175"/>
              <a:gd name="connsiteX1" fmla="*/ 8572500 w 8572500"/>
              <a:gd name="connsiteY1" fmla="*/ 0 h 2035175"/>
              <a:gd name="connsiteX2" fmla="*/ 8572500 w 8572500"/>
              <a:gd name="connsiteY2" fmla="*/ 1860562 h 2035175"/>
              <a:gd name="connsiteX3" fmla="*/ 8397887 w 8572500"/>
              <a:gd name="connsiteY3" fmla="*/ 2035175 h 2035175"/>
              <a:gd name="connsiteX4" fmla="*/ 0 w 8572500"/>
              <a:gd name="connsiteY4" fmla="*/ 2035175 h 203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00" h="2035175">
                <a:moveTo>
                  <a:pt x="0" y="0"/>
                </a:moveTo>
                <a:lnTo>
                  <a:pt x="8572500" y="0"/>
                </a:lnTo>
                <a:lnTo>
                  <a:pt x="8572500" y="1860562"/>
                </a:lnTo>
                <a:lnTo>
                  <a:pt x="8397887" y="2035175"/>
                </a:lnTo>
                <a:lnTo>
                  <a:pt x="0" y="203517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Lucida Grande"/>
              <a:buNone/>
              <a:tabLst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355601" y="3745637"/>
            <a:ext cx="11430000" cy="2236064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601" y="6327006"/>
            <a:ext cx="341371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9158" y="6327007"/>
            <a:ext cx="4834279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rtl="0">
              <a:defRPr sz="1000" i="1">
                <a:solidFill>
                  <a:srgbClr val="000000"/>
                </a:solidFill>
              </a:defRPr>
            </a:lvl1pPr>
          </a:lstStyle>
          <a:p>
            <a:r>
              <a:rPr lang="en-US"/>
              <a:t>©2018 Analog Devices, Inc. All rights reserved. 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6295623" y="6334322"/>
            <a:ext cx="1035819" cy="32477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lang="en-US" sz="1000" i="1" kern="120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4F28FE4-BBE6-A545-B1D8-4A173D7DB88A}" type="datetime1">
              <a:rPr lang="en-US" smtClean="0"/>
              <a:t>5/15/2019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355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12191999" cy="10287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55600" y="1219200"/>
            <a:ext cx="11430000" cy="4762500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601" y="6327006"/>
            <a:ext cx="341371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9158" y="6327007"/>
            <a:ext cx="4834279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rtl="0">
              <a:defRPr sz="1000" i="1">
                <a:solidFill>
                  <a:srgbClr val="000000"/>
                </a:solidFill>
              </a:defRPr>
            </a:lvl1pPr>
          </a:lstStyle>
          <a:p>
            <a:r>
              <a:rPr lang="en-US"/>
              <a:t>©2018 Analog Devices, Inc. All rights reserved. 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295623" y="6334322"/>
            <a:ext cx="1035819" cy="32477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lang="en-US" sz="1000" i="1" kern="120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1A3A3E3-ABCB-C841-BEF7-0DE3F473FDAD}" type="datetime1">
              <a:rPr lang="en-US" smtClean="0"/>
              <a:t>5/15/2019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796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" y="0"/>
            <a:ext cx="12191996" cy="6870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2" y="269835"/>
            <a:ext cx="1693715" cy="685715"/>
          </a:xfrm>
          <a:prstGeom prst="rect">
            <a:avLst/>
          </a:prstGeom>
        </p:spPr>
      </p:pic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55601" y="1225385"/>
            <a:ext cx="5558367" cy="266081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lang="en-US" sz="2600" b="1" i="0" kern="12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355601" y="4132638"/>
            <a:ext cx="5558367" cy="1849063"/>
          </a:xfrm>
        </p:spPr>
        <p:txBody>
          <a:bodyPr>
            <a:normAutofit/>
          </a:bodyPr>
          <a:lstStyle>
            <a:lvl1pPr marL="0" indent="0">
              <a:buNone/>
              <a:defRPr lang="en-US" sz="1500" b="0" i="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49528" y="6327007"/>
            <a:ext cx="486391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rtl="0">
              <a:defRPr sz="1000" i="1">
                <a:solidFill>
                  <a:schemeClr val="bg1"/>
                </a:solidFill>
              </a:defRPr>
            </a:lvl1pPr>
          </a:lstStyle>
          <a:p>
            <a:r>
              <a:rPr lang="en-US"/>
              <a:t>©2018 Analog Devices, Inc. All rights reserved. 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602" y="6327006"/>
            <a:ext cx="338328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55602" y="5991964"/>
            <a:ext cx="1774241" cy="236173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lang="en-US" sz="1200" b="1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5BEB159-84E2-794A-94C7-7ACC9BF79AD8}" type="datetime1">
              <a:rPr lang="en-US" smtClean="0"/>
              <a:t>5/15/2019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087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55601" y="1219200"/>
            <a:ext cx="5558367" cy="4762500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6269567" y="1219201"/>
            <a:ext cx="5516033" cy="4762500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601" y="6327006"/>
            <a:ext cx="341371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9158" y="6327007"/>
            <a:ext cx="4834279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rtl="0">
              <a:defRPr sz="1000" i="1">
                <a:solidFill>
                  <a:srgbClr val="000000"/>
                </a:solidFill>
              </a:defRPr>
            </a:lvl1pPr>
          </a:lstStyle>
          <a:p>
            <a:r>
              <a:rPr lang="en-US"/>
              <a:t>©2018 Analog Devices, Inc. All rights reserved. 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6295623" y="6334322"/>
            <a:ext cx="1035819" cy="32477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lang="en-US" sz="1000" i="1" kern="120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5AACCB-B306-BD4C-A0F6-043A5DE6A472}" type="datetime1">
              <a:rPr lang="en-US" smtClean="0"/>
              <a:t>5/15/2019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099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1" y="-5928"/>
            <a:ext cx="12191999" cy="103462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601" y="6327006"/>
            <a:ext cx="341371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9158" y="6327007"/>
            <a:ext cx="4834279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rtl="0">
              <a:defRPr sz="1000" i="1">
                <a:solidFill>
                  <a:srgbClr val="000000"/>
                </a:solidFill>
              </a:defRPr>
            </a:lvl1pPr>
          </a:lstStyle>
          <a:p>
            <a:r>
              <a:rPr lang="en-US"/>
              <a:t>©2018 Analog Devices, Inc. All rights reserved. 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295623" y="6334322"/>
            <a:ext cx="1035819" cy="32477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lang="en-US" sz="1000" i="1" kern="120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713FB24-0566-1347-9B27-BA050CE56E43}" type="datetime1">
              <a:rPr lang="en-US" smtClean="0"/>
              <a:t>5/15/2019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924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601" y="6327006"/>
            <a:ext cx="341371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9158" y="6327007"/>
            <a:ext cx="4834279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rtl="0">
              <a:defRPr sz="1000" i="1">
                <a:solidFill>
                  <a:srgbClr val="000000"/>
                </a:solidFill>
              </a:defRPr>
            </a:lvl1pPr>
          </a:lstStyle>
          <a:p>
            <a:r>
              <a:rPr lang="en-US"/>
              <a:t>©2018 Analog Devices, Inc. All rights reserved. 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95623" y="6334322"/>
            <a:ext cx="1035819" cy="32477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lang="en-US" sz="1000" i="1" kern="120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844EDC4-F803-114B-A54A-1A1FFBBAD6F6}" type="datetime1">
              <a:rPr lang="en-US" smtClean="0"/>
              <a:t>5/15/2019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047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" y="0"/>
            <a:ext cx="12191997" cy="10287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75956" y="1219200"/>
            <a:ext cx="5509645" cy="4762500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55601" y="1219200"/>
            <a:ext cx="5558367" cy="47625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601" y="6327006"/>
            <a:ext cx="341371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9158" y="6327007"/>
            <a:ext cx="4834279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rtl="0">
              <a:defRPr sz="1000" i="1">
                <a:solidFill>
                  <a:srgbClr val="000000"/>
                </a:solidFill>
              </a:defRPr>
            </a:lvl1pPr>
          </a:lstStyle>
          <a:p>
            <a:r>
              <a:rPr lang="en-US"/>
              <a:t>©2018 Analog Devices, Inc. All rights reserved. 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295623" y="6334322"/>
            <a:ext cx="1035819" cy="32477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lang="en-US" sz="1000" i="1" kern="120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C823425-F4E6-F44D-8187-EAF2F6402E06}" type="datetime1">
              <a:rPr lang="en-US" smtClean="0"/>
              <a:t>5/15/2019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683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6643143" y="1219200"/>
            <a:ext cx="5142457" cy="4762499"/>
          </a:xfrm>
          <a:custGeom>
            <a:avLst/>
            <a:gdLst>
              <a:gd name="connsiteX0" fmla="*/ 0 w 3764280"/>
              <a:gd name="connsiteY0" fmla="*/ 0 h 3764280"/>
              <a:gd name="connsiteX1" fmla="*/ 3764280 w 3764280"/>
              <a:gd name="connsiteY1" fmla="*/ 0 h 3764280"/>
              <a:gd name="connsiteX2" fmla="*/ 3764280 w 3764280"/>
              <a:gd name="connsiteY2" fmla="*/ 1729105 h 3764280"/>
              <a:gd name="connsiteX3" fmla="*/ 3764280 w 3764280"/>
              <a:gd name="connsiteY3" fmla="*/ 3116580 h 3764280"/>
              <a:gd name="connsiteX4" fmla="*/ 3764280 w 3764280"/>
              <a:gd name="connsiteY4" fmla="*/ 3589667 h 3764280"/>
              <a:gd name="connsiteX5" fmla="*/ 3589667 w 3764280"/>
              <a:gd name="connsiteY5" fmla="*/ 3764280 h 3764280"/>
              <a:gd name="connsiteX6" fmla="*/ 0 w 3764280"/>
              <a:gd name="connsiteY6" fmla="*/ 3764280 h 3764280"/>
              <a:gd name="connsiteX7" fmla="*/ 0 w 3764280"/>
              <a:gd name="connsiteY7" fmla="*/ 3116580 h 3764280"/>
              <a:gd name="connsiteX8" fmla="*/ 0 w 3764280"/>
              <a:gd name="connsiteY8" fmla="*/ 1729105 h 376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64280" h="3764280">
                <a:moveTo>
                  <a:pt x="0" y="0"/>
                </a:moveTo>
                <a:lnTo>
                  <a:pt x="3764280" y="0"/>
                </a:lnTo>
                <a:lnTo>
                  <a:pt x="3764280" y="1729105"/>
                </a:lnTo>
                <a:lnTo>
                  <a:pt x="3764280" y="3116580"/>
                </a:lnTo>
                <a:lnTo>
                  <a:pt x="3764280" y="3589667"/>
                </a:lnTo>
                <a:lnTo>
                  <a:pt x="3589667" y="3764280"/>
                </a:lnTo>
                <a:lnTo>
                  <a:pt x="0" y="3764280"/>
                </a:lnTo>
                <a:lnTo>
                  <a:pt x="0" y="3116580"/>
                </a:lnTo>
                <a:lnTo>
                  <a:pt x="0" y="172910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Lucida Grande"/>
              <a:buNone/>
              <a:tabLst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355601" y="1219200"/>
            <a:ext cx="5558367" cy="47625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601" y="6327006"/>
            <a:ext cx="341371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9158" y="6327007"/>
            <a:ext cx="4834279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rtl="0">
              <a:defRPr sz="1000" i="1">
                <a:solidFill>
                  <a:srgbClr val="000000"/>
                </a:solidFill>
              </a:defRPr>
            </a:lvl1pPr>
          </a:lstStyle>
          <a:p>
            <a:r>
              <a:rPr lang="en-US"/>
              <a:t>©2018 Analog Devices, Inc. All rights reserved. 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2"/>
          </p:nvPr>
        </p:nvSpPr>
        <p:spPr>
          <a:xfrm>
            <a:off x="6295623" y="6334322"/>
            <a:ext cx="1035819" cy="32477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lang="en-US" sz="1000" i="1" kern="120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47AEFA4-8EF2-EC4B-AA09-C3A5AEB503EE}" type="datetime1">
              <a:rPr lang="en-US" smtClean="0"/>
              <a:t>5/15/2019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034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75956" y="1219200"/>
            <a:ext cx="5509645" cy="4762500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350205" y="1219200"/>
            <a:ext cx="5563233" cy="4762500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601" y="6327006"/>
            <a:ext cx="341371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9158" y="6327007"/>
            <a:ext cx="4834279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rtl="0">
              <a:defRPr sz="1000" i="1">
                <a:solidFill>
                  <a:srgbClr val="000000"/>
                </a:solidFill>
              </a:defRPr>
            </a:lvl1pPr>
          </a:lstStyle>
          <a:p>
            <a:r>
              <a:rPr lang="en-US"/>
              <a:t>©2018 Analog Devices, Inc. All rights reserved. 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6295623" y="6334322"/>
            <a:ext cx="1035819" cy="32477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lang="en-US" sz="1000" i="1" kern="120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B53704A-831C-AE46-BB42-B809DE8CA0B5}" type="datetime1">
              <a:rPr lang="en-US" smtClean="0"/>
              <a:t>5/15/2019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315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3" y="0"/>
            <a:ext cx="12191997" cy="1028700"/>
          </a:xfrm>
          <a:prstGeom prst="rect">
            <a:avLst/>
          </a:prstGeom>
          <a:solidFill>
            <a:schemeClr val="accent2"/>
          </a:solidFill>
        </p:spPr>
        <p:txBody>
          <a:bodyPr vert="horz" lIns="365760" tIns="182880" rIns="365760" bIns="91440" rtlCol="0" anchor="ctr" anchorCtr="0">
            <a:normAutofit/>
          </a:bodyPr>
          <a:lstStyle/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355600" y="1219200"/>
            <a:ext cx="11430000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</a:t>
            </a:r>
          </a:p>
          <a:p>
            <a:pPr marL="457200" lvl="1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</a:pPr>
            <a:r>
              <a:rPr lang="en-US" dirty="0"/>
              <a:t>Second level</a:t>
            </a:r>
          </a:p>
          <a:p>
            <a:pPr marL="685800" lvl="2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marL="914400" lvl="3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Fourth level</a:t>
            </a:r>
          </a:p>
          <a:p>
            <a:pPr marL="1143000" lvl="4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313" y="6259169"/>
            <a:ext cx="994800" cy="39993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601" y="6327006"/>
            <a:ext cx="341371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9158" y="6327007"/>
            <a:ext cx="4834279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rtl="0">
              <a:defRPr sz="1000" i="1">
                <a:solidFill>
                  <a:srgbClr val="000000"/>
                </a:solidFill>
              </a:defRPr>
            </a:lvl1pPr>
          </a:lstStyle>
          <a:p>
            <a:r>
              <a:rPr lang="en-US"/>
              <a:t>©2018 </a:t>
            </a:r>
            <a:r>
              <a:rPr lang="en-US" dirty="0"/>
              <a:t>Analog Devices, Inc. All rights reserved. 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6295623" y="6334322"/>
            <a:ext cx="1035819" cy="32477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lang="en-US" sz="1000" i="1" kern="120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AFD8251-8748-EB4A-99D4-831F113AD2ED}" type="datetime1">
              <a:rPr lang="en-US" smtClean="0"/>
              <a:t>5/15/2019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80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78" r:id="rId2"/>
    <p:sldLayoutId id="2147483697" r:id="rId3"/>
    <p:sldLayoutId id="2147483699" r:id="rId4"/>
    <p:sldLayoutId id="2147483677" r:id="rId5"/>
    <p:sldLayoutId id="2147483698" r:id="rId6"/>
    <p:sldLayoutId id="2147483680" r:id="rId7"/>
    <p:sldLayoutId id="2147483681" r:id="rId8"/>
    <p:sldLayoutId id="2147483700" r:id="rId9"/>
    <p:sldLayoutId id="2147483702" r:id="rId10"/>
    <p:sldLayoutId id="2147483679" r:id="rId11"/>
    <p:sldLayoutId id="2147483703" r:id="rId12"/>
  </p:sldLayoutIdLst>
  <p:hf hdr="0" dt="0"/>
  <p:txStyles>
    <p:titleStyle>
      <a:lvl1pPr marL="0" indent="0"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1000"/>
        </a:spcBef>
        <a:buClr>
          <a:schemeClr val="bg2"/>
        </a:buClr>
        <a:buSzPct val="75000"/>
        <a:buFont typeface="Lucida Grande"/>
        <a:buChar char="►"/>
        <a:defRPr lang="en-US" sz="2000" b="0" kern="1200" baseline="0" dirty="0" smtClean="0">
          <a:solidFill>
            <a:srgbClr val="000000"/>
          </a:solidFill>
          <a:latin typeface="+mn-lt"/>
          <a:ea typeface="+mn-ea"/>
          <a:cs typeface="+mn-cs"/>
        </a:defRPr>
      </a:lvl1pPr>
      <a:lvl2pPr marL="514350" indent="-285750" algn="l" defTabSz="457200" rtl="0" eaLnBrk="1" latinLnBrk="0" hangingPunct="1">
        <a:spcBef>
          <a:spcPct val="20000"/>
        </a:spcBef>
        <a:buFont typeface="Arial"/>
        <a:buChar char="–"/>
        <a:defRPr lang="en-US" sz="1800" kern="1200" baseline="0" dirty="0" smtClean="0">
          <a:solidFill>
            <a:srgbClr val="000000"/>
          </a:solidFill>
          <a:latin typeface="+mn-lt"/>
          <a:ea typeface="+mn-ea"/>
          <a:cs typeface="+mn-cs"/>
        </a:defRPr>
      </a:lvl2pPr>
      <a:lvl3pPr marL="742950" indent="-285750" algn="l" defTabSz="457200" rtl="0" eaLnBrk="1" latinLnBrk="0" hangingPunct="1">
        <a:spcBef>
          <a:spcPct val="20000"/>
        </a:spcBef>
        <a:buFont typeface="Arial"/>
        <a:buChar char="•"/>
        <a:defRPr lang="en-US" sz="1600" kern="1200" baseline="0" dirty="0" smtClean="0">
          <a:solidFill>
            <a:srgbClr val="000000"/>
          </a:solidFill>
          <a:latin typeface="+mn-lt"/>
          <a:ea typeface="+mn-ea"/>
          <a:cs typeface="+mn-cs"/>
        </a:defRPr>
      </a:lvl3pPr>
      <a:lvl4pPr marL="971550" indent="-285750" algn="l" defTabSz="457200" rtl="0" eaLnBrk="1" latinLnBrk="0" hangingPunct="1">
        <a:spcBef>
          <a:spcPct val="20000"/>
        </a:spcBef>
        <a:buFont typeface="Arial"/>
        <a:buChar char="–"/>
        <a:defRPr lang="en-US" sz="1400" kern="1200" dirty="0" smtClean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en-US" sz="1200" kern="1200" baseline="0" dirty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768" userDrawn="1">
          <p15:clr>
            <a:srgbClr val="F26B43"/>
          </p15:clr>
        </p15:guide>
        <p15:guide id="2" pos="224" userDrawn="1">
          <p15:clr>
            <a:srgbClr val="F26B43"/>
          </p15:clr>
        </p15:guide>
        <p15:guide id="3" pos="7424" userDrawn="1">
          <p15:clr>
            <a:srgbClr val="F26B43"/>
          </p15:clr>
        </p15:guide>
        <p15:guide id="4" orient="horz" pos="768" userDrawn="1">
          <p15:clr>
            <a:srgbClr val="F26B43"/>
          </p15:clr>
        </p15:guide>
        <p15:guide id="0" pos="3949" userDrawn="1">
          <p15:clr>
            <a:srgbClr val="F26B43"/>
          </p15:clr>
        </p15:guide>
        <p15:guide id="5" pos="3725" userDrawn="1">
          <p15:clr>
            <a:srgbClr val="F26B43"/>
          </p15:clr>
        </p15:guide>
        <p15:guide id="6" orient="horz" pos="6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analog.com/university/courses/electronics/buck_converter_basic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Presented by:</a:t>
            </a:r>
          </a:p>
          <a:p>
            <a:r>
              <a:rPr lang="en-US" dirty="0"/>
              <a:t>&lt;&lt;Presenter’s name&gt;&gt;</a:t>
            </a:r>
          </a:p>
          <a:p>
            <a:r>
              <a:rPr lang="en-US" dirty="0"/>
              <a:t>&lt;&lt;presenter’s title&gt;&gt;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Hands-on Workshop:</a:t>
            </a:r>
            <a:br>
              <a:rPr lang="en-US" dirty="0"/>
            </a:br>
            <a:r>
              <a:rPr lang="en-US" dirty="0"/>
              <a:t>Buck Converter Basics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758488" y="6327775"/>
            <a:ext cx="1433512" cy="323850"/>
          </a:xfrm>
          <a:prstGeom prst="rect">
            <a:avLst/>
          </a:prstGeom>
        </p:spPr>
        <p:txBody>
          <a:bodyPr/>
          <a:lstStyle/>
          <a:p>
            <a:fld id="{8ED1CEE6-8BBE-4393-857A-BEE0A5C48EE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©2018 Analog Devices, Inc.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121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CD5BB-F972-4590-93A7-4C161665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1a: </a:t>
            </a:r>
            <a:r>
              <a:rPr lang="en-US" dirty="0" err="1"/>
              <a:t>PermaProto</a:t>
            </a:r>
            <a:r>
              <a:rPr lang="en-US" dirty="0"/>
              <a:t> construction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42D35C-74FC-42E7-88D3-2691548490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D1CEE6-8BBE-4393-857A-BEE0A5C48EE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1A747-4106-4696-8945-3555210820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©2018 Analog Devices, Inc. All rights reserved. </a:t>
            </a:r>
            <a:endParaRPr lang="en-US" dirty="0"/>
          </a:p>
        </p:txBody>
      </p:sp>
      <p:pic>
        <p:nvPicPr>
          <p:cNvPr id="2050" name="Picture 2" descr="https://wiki.analog.com/_media/university/courses/electronics/buck_basics/lt1054_buck_perma_proto_sm.jpg?cache=">
            <a:extLst>
              <a:ext uri="{FF2B5EF4-FFF2-40B4-BE49-F238E27FC236}">
                <a16:creationId xmlns:a16="http://schemas.microsoft.com/office/drawing/2014/main" id="{FA0B7C14-BCDD-4CCF-A077-52D745C8A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694" y="1199795"/>
            <a:ext cx="8001000" cy="467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649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5DA8D1C-4B03-4653-8AA1-B68678A62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Option 2: </a:t>
            </a:r>
            <a:r>
              <a:rPr lang="en-US" sz="2400" dirty="0"/>
              <a:t>ADALM-BUCK-ARDZ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063A056E-1DC5-43E1-870F-9EC0EDD6D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219199"/>
            <a:ext cx="6426200" cy="2340974"/>
          </a:xfrm>
        </p:spPr>
        <p:txBody>
          <a:bodyPr>
            <a:normAutofit/>
          </a:bodyPr>
          <a:lstStyle/>
          <a:p>
            <a:r>
              <a:rPr lang="en-US" dirty="0"/>
              <a:t>History Lesson: First workshop used hand-soldered modules.</a:t>
            </a:r>
          </a:p>
          <a:p>
            <a:r>
              <a:rPr lang="en-US" dirty="0"/>
              <a:t>Not practical long term, so we developed the ADALM-BUCK module</a:t>
            </a:r>
          </a:p>
          <a:p>
            <a:r>
              <a:rPr lang="en-US" dirty="0"/>
              <a:t>(Lab can also be done with breadboards, see Active Learning Wiki page)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9DCB8E-6FC3-4C80-8DC4-C1CFEB347C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D1CEE6-8BBE-4393-857A-BEE0A5C48EE0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99B65CE-C10F-4D81-AE80-BCA3E6CC2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41" y="3795530"/>
            <a:ext cx="4730816" cy="2679693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1F629E5-9814-4CF5-B308-BD2DB916F4BF}"/>
              </a:ext>
            </a:extLst>
          </p:cNvPr>
          <p:cNvCxnSpPr>
            <a:cxnSpLocks/>
          </p:cNvCxnSpPr>
          <p:nvPr/>
        </p:nvCxnSpPr>
        <p:spPr>
          <a:xfrm flipV="1">
            <a:off x="5281926" y="4800600"/>
            <a:ext cx="814074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5EF3CB55-432B-4D5E-85C4-42A2F18942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9158" y="6327007"/>
            <a:ext cx="4834279" cy="324780"/>
          </a:xfrm>
        </p:spPr>
        <p:txBody>
          <a:bodyPr/>
          <a:lstStyle/>
          <a:p>
            <a:r>
              <a:rPr lang="en-US" dirty="0"/>
              <a:t>©2019 Analog Devices, Inc. All rights reserved.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3A59E0-8231-43B2-B711-EFE37C9041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2134561"/>
            <a:ext cx="5240328" cy="373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96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4E8E7-38F0-4C4D-BDE7-0B7ECCA0C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ADALM-BUCK connections (Prototype Rev.)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AE04DD1-16FE-462D-B43D-591A819373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49388" y="1020804"/>
            <a:ext cx="7067091" cy="503287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B2D73-DC71-445C-8B0F-59F397830C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D1CEE6-8BBE-4393-857A-BEE0A5C48EE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515593-D222-4CAF-ACFA-45D76DEE4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©2018 Analog Devices, Inc. All rights reserved. 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29E99D0-C535-4658-B099-F6AFC822A9E5}"/>
              </a:ext>
            </a:extLst>
          </p:cNvPr>
          <p:cNvCxnSpPr>
            <a:cxnSpLocks/>
          </p:cNvCxnSpPr>
          <p:nvPr/>
        </p:nvCxnSpPr>
        <p:spPr>
          <a:xfrm flipH="1">
            <a:off x="7884417" y="1267165"/>
            <a:ext cx="1650670" cy="7078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386816D-6A18-4C39-9F2B-92B0EDC903BD}"/>
              </a:ext>
            </a:extLst>
          </p:cNvPr>
          <p:cNvSpPr txBox="1"/>
          <p:nvPr/>
        </p:nvSpPr>
        <p:spPr>
          <a:xfrm>
            <a:off x="9574043" y="1057074"/>
            <a:ext cx="1725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Arial"/>
                <a:cs typeface="Arial"/>
              </a:rPr>
              <a:t>Select output capacitance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15B3595-317A-4B68-85E0-6DBF37394060}"/>
              </a:ext>
            </a:extLst>
          </p:cNvPr>
          <p:cNvCxnSpPr>
            <a:cxnSpLocks/>
          </p:cNvCxnSpPr>
          <p:nvPr/>
        </p:nvCxnSpPr>
        <p:spPr>
          <a:xfrm flipH="1" flipV="1">
            <a:off x="7286231" y="3511123"/>
            <a:ext cx="2248856" cy="7519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DC80E70-9A2E-484B-B5BC-6C517F9D97BF}"/>
              </a:ext>
            </a:extLst>
          </p:cNvPr>
          <p:cNvSpPr txBox="1"/>
          <p:nvPr/>
        </p:nvSpPr>
        <p:spPr>
          <a:xfrm>
            <a:off x="10017867" y="3585663"/>
            <a:ext cx="19443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Arial"/>
                <a:cs typeface="Arial"/>
              </a:rPr>
              <a:t>Inductance Selection: to pin 4,5,6,10,11,12)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42572EF-C13D-4F10-8858-93E7F41A3488}"/>
              </a:ext>
            </a:extLst>
          </p:cNvPr>
          <p:cNvSpPr txBox="1"/>
          <p:nvPr/>
        </p:nvSpPr>
        <p:spPr>
          <a:xfrm>
            <a:off x="218610" y="1963369"/>
            <a:ext cx="1812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Arial"/>
                <a:cs typeface="Arial"/>
              </a:rPr>
              <a:t>Short to use ext. pulse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D70E861-6A13-4ED5-B5FA-C1A2803EC129}"/>
              </a:ext>
            </a:extLst>
          </p:cNvPr>
          <p:cNvCxnSpPr>
            <a:cxnSpLocks/>
          </p:cNvCxnSpPr>
          <p:nvPr/>
        </p:nvCxnSpPr>
        <p:spPr>
          <a:xfrm>
            <a:off x="1548000" y="1527141"/>
            <a:ext cx="2064073" cy="3687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064A8D5-D267-410C-8CAB-A5ADBC063149}"/>
              </a:ext>
            </a:extLst>
          </p:cNvPr>
          <p:cNvCxnSpPr>
            <a:cxnSpLocks/>
          </p:cNvCxnSpPr>
          <p:nvPr/>
        </p:nvCxnSpPr>
        <p:spPr>
          <a:xfrm flipH="1" flipV="1">
            <a:off x="8019507" y="4864524"/>
            <a:ext cx="1626149" cy="7263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694C3D6-5275-40BE-8E06-BD0E44349C42}"/>
              </a:ext>
            </a:extLst>
          </p:cNvPr>
          <p:cNvCxnSpPr>
            <a:cxnSpLocks/>
          </p:cNvCxnSpPr>
          <p:nvPr/>
        </p:nvCxnSpPr>
        <p:spPr>
          <a:xfrm>
            <a:off x="1744355" y="2276778"/>
            <a:ext cx="2281735" cy="3985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DBDC7AC-FF13-4784-B666-BC5A500C758E}"/>
              </a:ext>
            </a:extLst>
          </p:cNvPr>
          <p:cNvCxnSpPr>
            <a:cxnSpLocks/>
          </p:cNvCxnSpPr>
          <p:nvPr/>
        </p:nvCxnSpPr>
        <p:spPr>
          <a:xfrm flipV="1">
            <a:off x="1744355" y="4732936"/>
            <a:ext cx="3619215" cy="11968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9167FE7-D448-46B4-A436-81F71DA24AC2}"/>
              </a:ext>
            </a:extLst>
          </p:cNvPr>
          <p:cNvSpPr txBox="1"/>
          <p:nvPr/>
        </p:nvSpPr>
        <p:spPr>
          <a:xfrm>
            <a:off x="54124" y="5523126"/>
            <a:ext cx="1991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Arial"/>
                <a:cs typeface="Arial"/>
              </a:rPr>
              <a:t>Switch Node probe conn.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EA207DB-2A57-4E43-8488-6A0BCB9C71A0}"/>
              </a:ext>
            </a:extLst>
          </p:cNvPr>
          <p:cNvSpPr txBox="1"/>
          <p:nvPr/>
        </p:nvSpPr>
        <p:spPr>
          <a:xfrm>
            <a:off x="355600" y="1105357"/>
            <a:ext cx="1388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Arial"/>
                <a:cs typeface="Arial"/>
              </a:rPr>
              <a:t>Ext. pulse source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C2A3ECD-65B8-407C-8226-F6E357953315}"/>
              </a:ext>
            </a:extLst>
          </p:cNvPr>
          <p:cNvSpPr txBox="1"/>
          <p:nvPr/>
        </p:nvSpPr>
        <p:spPr>
          <a:xfrm>
            <a:off x="9645656" y="1854651"/>
            <a:ext cx="1944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Arial"/>
                <a:cs typeface="Arial"/>
              </a:rPr>
              <a:t>Ripple current sense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C086CFF-9BD6-488F-BD16-42055EF25257}"/>
              </a:ext>
            </a:extLst>
          </p:cNvPr>
          <p:cNvCxnSpPr>
            <a:cxnSpLocks/>
          </p:cNvCxnSpPr>
          <p:nvPr/>
        </p:nvCxnSpPr>
        <p:spPr>
          <a:xfrm flipH="1">
            <a:off x="7711678" y="2049504"/>
            <a:ext cx="1823409" cy="8602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081C97AD-EA96-4B28-A3C8-FF63070F3B88}"/>
              </a:ext>
            </a:extLst>
          </p:cNvPr>
          <p:cNvSpPr txBox="1"/>
          <p:nvPr/>
        </p:nvSpPr>
        <p:spPr>
          <a:xfrm>
            <a:off x="9782067" y="5182559"/>
            <a:ext cx="1626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Arial"/>
                <a:cs typeface="Arial"/>
              </a:rPr>
              <a:t>50 ohm load switch</a:t>
            </a:r>
          </a:p>
        </p:txBody>
      </p:sp>
      <p:sp>
        <p:nvSpPr>
          <p:cNvPr id="21" name="Explosion: 8 Points 20">
            <a:extLst>
              <a:ext uri="{FF2B5EF4-FFF2-40B4-BE49-F238E27FC236}">
                <a16:creationId xmlns:a16="http://schemas.microsoft.com/office/drawing/2014/main" id="{79364062-C500-4FC5-9EEC-FC8100DAFC39}"/>
              </a:ext>
            </a:extLst>
          </p:cNvPr>
          <p:cNvSpPr/>
          <p:nvPr/>
        </p:nvSpPr>
        <p:spPr>
          <a:xfrm>
            <a:off x="8982424" y="38972"/>
            <a:ext cx="2224585" cy="1268370"/>
          </a:xfrm>
          <a:prstGeom prst="irregularSeal1">
            <a:avLst/>
          </a:prstGeom>
          <a:solidFill>
            <a:schemeClr val="bg1"/>
          </a:solidFill>
          <a:ln>
            <a:solidFill>
              <a:srgbClr val="27B34F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1A4616A-DB24-4AF9-99F0-CC96457B61B5}"/>
              </a:ext>
            </a:extLst>
          </p:cNvPr>
          <p:cNvSpPr txBox="1"/>
          <p:nvPr/>
        </p:nvSpPr>
        <p:spPr>
          <a:xfrm>
            <a:off x="9490336" y="446004"/>
            <a:ext cx="1282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Arial"/>
                <a:cs typeface="Arial"/>
              </a:rPr>
              <a:t>Print Me!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BBD342-3E0C-4F63-826B-D018464B8B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25" y="981500"/>
            <a:ext cx="11925336" cy="574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070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E8FA8-04E9-464D-9DA1-9041AD490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ADALM-BUCK schematic (Prototype Rev.)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056550-BC24-4992-A230-53674DD3AF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D1CEE6-8BBE-4393-857A-BEE0A5C48EE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4046C-F9A1-45E5-8405-29BFB2FD73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©2018 Analog Devices, Inc. All rights reserved.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B39E64-E312-42BF-BA62-9A335198F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982141"/>
            <a:ext cx="12192000" cy="3391424"/>
          </a:xfrm>
          <a:prstGeom prst="rect">
            <a:avLst/>
          </a:prstGeom>
        </p:spPr>
      </p:pic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4E9D74A6-5EC0-43A0-890A-45540F6DC0A6}"/>
              </a:ext>
            </a:extLst>
          </p:cNvPr>
          <p:cNvSpPr/>
          <p:nvPr/>
        </p:nvSpPr>
        <p:spPr>
          <a:xfrm>
            <a:off x="8982424" y="38972"/>
            <a:ext cx="2224585" cy="1268370"/>
          </a:xfrm>
          <a:prstGeom prst="irregularSeal1">
            <a:avLst/>
          </a:prstGeom>
          <a:solidFill>
            <a:schemeClr val="bg1"/>
          </a:solidFill>
          <a:ln>
            <a:solidFill>
              <a:srgbClr val="27B34F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27A64D-5CCC-4358-A2BB-08ACB1739C2B}"/>
              </a:ext>
            </a:extLst>
          </p:cNvPr>
          <p:cNvSpPr txBox="1"/>
          <p:nvPr/>
        </p:nvSpPr>
        <p:spPr>
          <a:xfrm>
            <a:off x="9490336" y="446004"/>
            <a:ext cx="1282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Arial"/>
                <a:cs typeface="Arial"/>
              </a:rPr>
              <a:t>Print Me!</a:t>
            </a:r>
          </a:p>
        </p:txBody>
      </p:sp>
    </p:spTree>
    <p:extLst>
      <p:ext uri="{BB962C8B-B14F-4D97-AF65-F5344CB8AC3E}">
        <p14:creationId xmlns:p14="http://schemas.microsoft.com/office/powerpoint/2010/main" val="2559169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7B049-E9CC-4AE3-B8ED-54EFB6ADD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Probing Hints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75FC9-1F58-4FE7-A9E7-7139BF873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ADALM-BUCK board </a:t>
            </a:r>
            <a:r>
              <a:rPr lang="en-US" dirty="0" err="1"/>
              <a:t>testpoints</a:t>
            </a:r>
            <a:r>
              <a:rPr lang="en-US" dirty="0"/>
              <a:t> are designed for ADALM2000 leads, but standard scope probes are also usable.</a:t>
            </a:r>
          </a:p>
          <a:p>
            <a:r>
              <a:rPr lang="en-US" dirty="0"/>
              <a:t>Clip ground lead to TP1</a:t>
            </a:r>
          </a:p>
          <a:p>
            <a:r>
              <a:rPr lang="en-US" dirty="0"/>
              <a:t>For ripple current measurement - If you only have a two channel scope, connect CH1 to SW NODE top conductor, set DC coupling, trigger on rising edge, ~2.5V threshold. Set the other channel to AC coupling, and observe both sides of the RSENSE jumper. Convince yourself that most of the “wiggle” shows up at the </a:t>
            </a:r>
            <a:r>
              <a:rPr lang="en-US" dirty="0" err="1"/>
              <a:t>lefthand</a:t>
            </a:r>
            <a:r>
              <a:rPr lang="en-US" dirty="0"/>
              <a:t> (+) side. This is because the righthand side (-) has large bypass capacitors (install both jumpers.) Thus, the ripple current can be inferred from the wiggle at the </a:t>
            </a:r>
            <a:r>
              <a:rPr lang="en-US" dirty="0" err="1"/>
              <a:t>lefthand</a:t>
            </a:r>
            <a:r>
              <a:rPr lang="en-US" dirty="0"/>
              <a:t> side of RSENSE.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D425B0-75B8-49BA-8329-AF9DD15793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D1CEE6-8BBE-4393-857A-BEE0A5C48EE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52EB3-33BA-4F9E-BCB4-BD192E185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©2018 Analog Devices, Inc.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48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4589B-3389-480F-BAC0-0AE8BCD05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26727-17F8-4A11-AE5D-2AD407520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REMOVE OSC OVRD jumper so that duty cycle is fixed 50%</a:t>
            </a:r>
          </a:p>
          <a:p>
            <a:r>
              <a:rPr lang="en-US" dirty="0"/>
              <a:t>Probe switch node</a:t>
            </a:r>
          </a:p>
          <a:p>
            <a:r>
              <a:rPr lang="en-US" dirty="0"/>
              <a:t>Probe RSENSE, set scope to AC coupled. Select different inductor taps, observe ripple</a:t>
            </a:r>
          </a:p>
          <a:p>
            <a:r>
              <a:rPr lang="en-US" dirty="0"/>
              <a:t>Probe downstream side of sense R, measure voltage ripple w/ 22uF, 47uF, 220uF output caps</a:t>
            </a:r>
          </a:p>
          <a:p>
            <a:r>
              <a:rPr lang="en-US" dirty="0"/>
              <a:t>These are not easy measurements:</a:t>
            </a:r>
          </a:p>
          <a:p>
            <a:pPr lvl="1"/>
            <a:r>
              <a:rPr lang="en-US" dirty="0"/>
              <a:t>Trigger on CH2, switch node</a:t>
            </a:r>
          </a:p>
          <a:p>
            <a:pPr lvl="1"/>
            <a:r>
              <a:rPr lang="en-US" dirty="0"/>
              <a:t>Turn on averaging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11B504-7C1F-4119-925A-920DD29E6B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D1CEE6-8BBE-4393-857A-BEE0A5C48EE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6FA73-4E93-4DF8-B608-67DB89F55C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©2018 Analog Devices, Inc. All rights reserved.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AFF6ED-6CBA-436C-A0D4-FE3F51CAF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7753" y="3912780"/>
            <a:ext cx="4684246" cy="294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553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CAE8F-7FB2-4D2D-915B-1874EC0C6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Worksheet – Inductor Ripple Current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263DB3-C5ED-4948-BB4B-CBBD93CB15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D1CEE6-8BBE-4393-857A-BEE0A5C48EE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357A4-5282-4D29-8764-5981F23DF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©2018 Analog Devices, Inc. All rights reserved. 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2C586B7-66BF-46CA-96CC-35F9794E5D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727513"/>
              </p:ext>
            </p:extLst>
          </p:nvPr>
        </p:nvGraphicFramePr>
        <p:xfrm>
          <a:off x="526286" y="1335352"/>
          <a:ext cx="6680415" cy="4685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26805">
                  <a:extLst>
                    <a:ext uri="{9D8B030D-6E8A-4147-A177-3AD203B41FA5}">
                      <a16:colId xmlns:a16="http://schemas.microsoft.com/office/drawing/2014/main" val="3729820935"/>
                    </a:ext>
                  </a:extLst>
                </a:gridCol>
                <a:gridCol w="2226805">
                  <a:extLst>
                    <a:ext uri="{9D8B030D-6E8A-4147-A177-3AD203B41FA5}">
                      <a16:colId xmlns:a16="http://schemas.microsoft.com/office/drawing/2014/main" val="665287894"/>
                    </a:ext>
                  </a:extLst>
                </a:gridCol>
                <a:gridCol w="2226805">
                  <a:extLst>
                    <a:ext uri="{9D8B030D-6E8A-4147-A177-3AD203B41FA5}">
                      <a16:colId xmlns:a16="http://schemas.microsoft.com/office/drawing/2014/main" val="1559668933"/>
                    </a:ext>
                  </a:extLst>
                </a:gridCol>
              </a:tblGrid>
              <a:tr h="1046649">
                <a:tc>
                  <a:txBody>
                    <a:bodyPr/>
                    <a:lstStyle/>
                    <a:p>
                      <a:r>
                        <a:rPr lang="en-US" dirty="0"/>
                        <a:t># of windings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Inductance (</a:t>
                      </a:r>
                      <a:r>
                        <a:rPr lang="en-US" dirty="0" err="1"/>
                        <a:t>uH</a:t>
                      </a:r>
                      <a:r>
                        <a:rPr lang="en-US" dirty="0"/>
                        <a:t>)</a:t>
                      </a:r>
                    </a:p>
                    <a:p>
                      <a:r>
                        <a:rPr lang="en-US" dirty="0"/>
                        <a:t>(values measured on example board)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Ripple Current (mA p-p)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029797"/>
                  </a:ext>
                </a:extLst>
              </a:tr>
              <a:tr h="606392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319756"/>
                  </a:ext>
                </a:extLst>
              </a:tr>
              <a:tr h="606392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974384"/>
                  </a:ext>
                </a:extLst>
              </a:tr>
              <a:tr h="606392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040489"/>
                  </a:ext>
                </a:extLst>
              </a:tr>
              <a:tr h="606392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2638762"/>
                  </a:ext>
                </a:extLst>
              </a:tr>
              <a:tr h="606392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742261"/>
                  </a:ext>
                </a:extLst>
              </a:tr>
              <a:tr h="606392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8810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63842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9439998-2398-4F9B-82E5-C16FD8677E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719914"/>
              </p:ext>
            </p:extLst>
          </p:nvPr>
        </p:nvGraphicFramePr>
        <p:xfrm>
          <a:off x="8170985" y="3259015"/>
          <a:ext cx="3348556" cy="25940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139">
                  <a:extLst>
                    <a:ext uri="{9D8B030D-6E8A-4147-A177-3AD203B41FA5}">
                      <a16:colId xmlns:a16="http://schemas.microsoft.com/office/drawing/2014/main" val="3729820935"/>
                    </a:ext>
                  </a:extLst>
                </a:gridCol>
                <a:gridCol w="837139">
                  <a:extLst>
                    <a:ext uri="{9D8B030D-6E8A-4147-A177-3AD203B41FA5}">
                      <a16:colId xmlns:a16="http://schemas.microsoft.com/office/drawing/2014/main" val="665287894"/>
                    </a:ext>
                  </a:extLst>
                </a:gridCol>
                <a:gridCol w="837139">
                  <a:extLst>
                    <a:ext uri="{9D8B030D-6E8A-4147-A177-3AD203B41FA5}">
                      <a16:colId xmlns:a16="http://schemas.microsoft.com/office/drawing/2014/main" val="1187205201"/>
                    </a:ext>
                  </a:extLst>
                </a:gridCol>
                <a:gridCol w="837139">
                  <a:extLst>
                    <a:ext uri="{9D8B030D-6E8A-4147-A177-3AD203B41FA5}">
                      <a16:colId xmlns:a16="http://schemas.microsoft.com/office/drawing/2014/main" val="1559668933"/>
                    </a:ext>
                  </a:extLst>
                </a:gridCol>
              </a:tblGrid>
              <a:tr h="638814">
                <a:tc>
                  <a:txBody>
                    <a:bodyPr/>
                    <a:lstStyle/>
                    <a:p>
                      <a:r>
                        <a:rPr lang="en-US" sz="800" dirty="0"/>
                        <a:t># of windings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Inductance (</a:t>
                      </a:r>
                      <a:r>
                        <a:rPr lang="en-US" sz="800" dirty="0" err="1"/>
                        <a:t>uH</a:t>
                      </a:r>
                      <a:r>
                        <a:rPr lang="en-US" sz="8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Calculated Ripple Current (</a:t>
                      </a:r>
                      <a:r>
                        <a:rPr lang="en-US" sz="800" dirty="0" err="1"/>
                        <a:t>mAp</a:t>
                      </a:r>
                      <a:r>
                        <a:rPr lang="en-US" sz="800" dirty="0"/>
                        <a:t>-p)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Measured Ripple Current (mA p-p)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029797"/>
                  </a:ext>
                </a:extLst>
              </a:tr>
              <a:tr h="325873">
                <a:tc>
                  <a:txBody>
                    <a:bodyPr/>
                    <a:lstStyle/>
                    <a:p>
                      <a:r>
                        <a:rPr lang="en-US" sz="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319756"/>
                  </a:ext>
                </a:extLst>
              </a:tr>
              <a:tr h="325873">
                <a:tc>
                  <a:txBody>
                    <a:bodyPr/>
                    <a:lstStyle/>
                    <a:p>
                      <a:r>
                        <a:rPr lang="en-US" sz="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841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974384"/>
                  </a:ext>
                </a:extLst>
              </a:tr>
              <a:tr h="325873">
                <a:tc>
                  <a:txBody>
                    <a:bodyPr/>
                    <a:lstStyle/>
                    <a:p>
                      <a:r>
                        <a:rPr lang="en-US" sz="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1997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040489"/>
                  </a:ext>
                </a:extLst>
              </a:tr>
              <a:tr h="325873">
                <a:tc>
                  <a:txBody>
                    <a:bodyPr/>
                    <a:lstStyle/>
                    <a:p>
                      <a:r>
                        <a:rPr lang="en-US" sz="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3730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2638762"/>
                  </a:ext>
                </a:extLst>
              </a:tr>
              <a:tr h="325873">
                <a:tc>
                  <a:txBody>
                    <a:bodyPr/>
                    <a:lstStyle/>
                    <a:p>
                      <a:r>
                        <a:rPr lang="en-US" sz="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6020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7.1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742261"/>
                  </a:ext>
                </a:extLst>
              </a:tr>
              <a:tr h="325873">
                <a:tc>
                  <a:txBody>
                    <a:bodyPr/>
                    <a:lstStyle/>
                    <a:p>
                      <a:r>
                        <a:rPr lang="en-US" sz="8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8810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63842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4023A6E-BDFA-4D9E-8AAC-F03375D9A4E5}"/>
              </a:ext>
            </a:extLst>
          </p:cNvPr>
          <p:cNvSpPr txBox="1"/>
          <p:nvPr/>
        </p:nvSpPr>
        <p:spPr>
          <a:xfrm>
            <a:off x="7995139" y="2651820"/>
            <a:ext cx="2016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Arial"/>
                <a:cs typeface="Arial"/>
              </a:rPr>
              <a:t>Example data:</a:t>
            </a:r>
          </a:p>
        </p:txBody>
      </p:sp>
      <p:sp>
        <p:nvSpPr>
          <p:cNvPr id="9" name="Explosion: 8 Points 8">
            <a:extLst>
              <a:ext uri="{FF2B5EF4-FFF2-40B4-BE49-F238E27FC236}">
                <a16:creationId xmlns:a16="http://schemas.microsoft.com/office/drawing/2014/main" id="{3B505FFA-0F30-43F7-80EA-5E32EF884D45}"/>
              </a:ext>
            </a:extLst>
          </p:cNvPr>
          <p:cNvSpPr/>
          <p:nvPr/>
        </p:nvSpPr>
        <p:spPr>
          <a:xfrm>
            <a:off x="9795122" y="70574"/>
            <a:ext cx="2224585" cy="1268370"/>
          </a:xfrm>
          <a:prstGeom prst="irregularSeal1">
            <a:avLst/>
          </a:prstGeom>
          <a:solidFill>
            <a:schemeClr val="bg1"/>
          </a:solidFill>
          <a:ln>
            <a:solidFill>
              <a:srgbClr val="27B34F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681130-4B18-468B-8BEA-2B7C3F8553D6}"/>
              </a:ext>
            </a:extLst>
          </p:cNvPr>
          <p:cNvSpPr txBox="1"/>
          <p:nvPr/>
        </p:nvSpPr>
        <p:spPr>
          <a:xfrm>
            <a:off x="10303034" y="477606"/>
            <a:ext cx="1282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Arial"/>
                <a:cs typeface="Arial"/>
              </a:rPr>
              <a:t>Print Me!</a:t>
            </a:r>
          </a:p>
        </p:txBody>
      </p:sp>
      <p:pic>
        <p:nvPicPr>
          <p:cNvPr id="11" name="Picture 2" descr="eq_ripple_current.png">
            <a:extLst>
              <a:ext uri="{FF2B5EF4-FFF2-40B4-BE49-F238E27FC236}">
                <a16:creationId xmlns:a16="http://schemas.microsoft.com/office/drawing/2014/main" id="{6DACD4D5-188A-42BF-A46A-C63D49A6B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995" y="1463941"/>
            <a:ext cx="3903947" cy="108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403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70E7B-F01C-4021-8BF9-0D5C8D428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Experiment: Output Ripple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45ACC-D62D-49DD-9B56-B555B97DD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219200"/>
            <a:ext cx="6522872" cy="1974376"/>
          </a:xfrm>
        </p:spPr>
        <p:txBody>
          <a:bodyPr/>
          <a:lstStyle/>
          <a:p>
            <a:r>
              <a:rPr lang="en-US" dirty="0"/>
              <a:t>Remove DC coupling jumper</a:t>
            </a:r>
          </a:p>
          <a:p>
            <a:r>
              <a:rPr lang="en-US" dirty="0"/>
              <a:t>Connect M2K 2-, 2+ across VOUT header</a:t>
            </a:r>
          </a:p>
          <a:p>
            <a:r>
              <a:rPr lang="en-US" dirty="0"/>
              <a:t>Install 10uF jumper only, Measure ripple current</a:t>
            </a:r>
          </a:p>
          <a:p>
            <a:r>
              <a:rPr lang="en-US" dirty="0"/>
              <a:t>Install 47uF jumper only, Measure ripple current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0CCE0E-F396-40B6-B9F8-85CABCD3B4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D1CEE6-8BBE-4393-857A-BEE0A5C48EE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0B87C9-D3C4-4C26-B8AA-EF45E45D1D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©2019 Analog Devices, Inc.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323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CAE8F-7FB2-4D2D-915B-1874EC0C6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Worksheet – Output Ripple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263DB3-C5ED-4948-BB4B-CBBD93CB15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D1CEE6-8BBE-4393-857A-BEE0A5C48EE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357A4-5282-4D29-8764-5981F23DF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©2018 Analog Devices, Inc. All rights reserved. 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2C586B7-66BF-46CA-96CC-35F9794E5D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551589"/>
              </p:ext>
            </p:extLst>
          </p:nvPr>
        </p:nvGraphicFramePr>
        <p:xfrm>
          <a:off x="773180" y="1518754"/>
          <a:ext cx="6419997" cy="43866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9999">
                  <a:extLst>
                    <a:ext uri="{9D8B030D-6E8A-4147-A177-3AD203B41FA5}">
                      <a16:colId xmlns:a16="http://schemas.microsoft.com/office/drawing/2014/main" val="3729820935"/>
                    </a:ext>
                  </a:extLst>
                </a:gridCol>
                <a:gridCol w="2139999">
                  <a:extLst>
                    <a:ext uri="{9D8B030D-6E8A-4147-A177-3AD203B41FA5}">
                      <a16:colId xmlns:a16="http://schemas.microsoft.com/office/drawing/2014/main" val="665287894"/>
                    </a:ext>
                  </a:extLst>
                </a:gridCol>
                <a:gridCol w="2139999">
                  <a:extLst>
                    <a:ext uri="{9D8B030D-6E8A-4147-A177-3AD203B41FA5}">
                      <a16:colId xmlns:a16="http://schemas.microsoft.com/office/drawing/2014/main" val="1559668933"/>
                    </a:ext>
                  </a:extLst>
                </a:gridCol>
              </a:tblGrid>
              <a:tr h="1046649">
                <a:tc>
                  <a:txBody>
                    <a:bodyPr/>
                    <a:lstStyle/>
                    <a:p>
                      <a:r>
                        <a:rPr lang="en-US" dirty="0"/>
                        <a:t>Output Capacitance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Ripple Voltage (mA p-p)</a:t>
                      </a:r>
                    </a:p>
                    <a:p>
                      <a:r>
                        <a:rPr lang="en-US" dirty="0"/>
                        <a:t>2 inductors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Ripple Voltage (mA p-p)</a:t>
                      </a:r>
                    </a:p>
                    <a:p>
                      <a:r>
                        <a:rPr lang="en-US" dirty="0"/>
                        <a:t>4 inductors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029797"/>
                  </a:ext>
                </a:extLst>
              </a:tr>
              <a:tr h="606392">
                <a:tc>
                  <a:txBody>
                    <a:bodyPr/>
                    <a:lstStyle/>
                    <a:p>
                      <a:r>
                        <a:rPr lang="en-US" dirty="0"/>
                        <a:t>10uF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319756"/>
                  </a:ext>
                </a:extLst>
              </a:tr>
              <a:tr h="606392">
                <a:tc>
                  <a:txBody>
                    <a:bodyPr/>
                    <a:lstStyle/>
                    <a:p>
                      <a:r>
                        <a:rPr lang="en-US" dirty="0"/>
                        <a:t>47uF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974384"/>
                  </a:ext>
                </a:extLst>
              </a:tr>
              <a:tr h="606392">
                <a:tc>
                  <a:txBody>
                    <a:bodyPr/>
                    <a:lstStyle/>
                    <a:p>
                      <a:r>
                        <a:rPr lang="en-US" dirty="0"/>
                        <a:t>57uF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040489"/>
                  </a:ext>
                </a:extLst>
              </a:tr>
              <a:tr h="606392">
                <a:tc>
                  <a:txBody>
                    <a:bodyPr/>
                    <a:lstStyle/>
                    <a:p>
                      <a:r>
                        <a:rPr lang="en-US" dirty="0"/>
                        <a:t>(Add external caps if you have some lying around)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2638762"/>
                  </a:ext>
                </a:extLst>
              </a:tr>
              <a:tr h="6063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638429"/>
                  </a:ext>
                </a:extLst>
              </a:tr>
            </a:tbl>
          </a:graphicData>
        </a:graphic>
      </p:graphicFrame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AE0326E8-916A-4930-9409-201E6C6A29DA}"/>
              </a:ext>
            </a:extLst>
          </p:cNvPr>
          <p:cNvSpPr/>
          <p:nvPr/>
        </p:nvSpPr>
        <p:spPr>
          <a:xfrm>
            <a:off x="9795122" y="70574"/>
            <a:ext cx="2224585" cy="1268370"/>
          </a:xfrm>
          <a:prstGeom prst="irregularSeal1">
            <a:avLst/>
          </a:prstGeom>
          <a:solidFill>
            <a:schemeClr val="bg1"/>
          </a:solidFill>
          <a:ln>
            <a:solidFill>
              <a:srgbClr val="27B34F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61EBCE-49B8-449B-B663-AD88BECA026A}"/>
              </a:ext>
            </a:extLst>
          </p:cNvPr>
          <p:cNvSpPr txBox="1"/>
          <p:nvPr/>
        </p:nvSpPr>
        <p:spPr>
          <a:xfrm>
            <a:off x="10303034" y="477606"/>
            <a:ext cx="1282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Arial"/>
                <a:cs typeface="Arial"/>
              </a:rPr>
              <a:t>Print Me!</a:t>
            </a:r>
          </a:p>
        </p:txBody>
      </p:sp>
      <p:pic>
        <p:nvPicPr>
          <p:cNvPr id="9" name="Picture 2" descr="eq_ripple_voltage.png">
            <a:extLst>
              <a:ext uri="{FF2B5EF4-FFF2-40B4-BE49-F238E27FC236}">
                <a16:creationId xmlns:a16="http://schemas.microsoft.com/office/drawing/2014/main" id="{6B3EF970-322C-4027-8CB9-F759DE3A9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176" y="3095281"/>
            <a:ext cx="4163747" cy="105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64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2F783-256E-47E6-A4E8-E81125A7C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the loop!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A104E-719F-4C3B-9F35-7D3F508B9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219200"/>
            <a:ext cx="11640782" cy="4762500"/>
          </a:xfrm>
        </p:spPr>
        <p:txBody>
          <a:bodyPr/>
          <a:lstStyle/>
          <a:p>
            <a:r>
              <a:rPr lang="en-US" dirty="0"/>
              <a:t>“load” the output with the 47-ohm resistor, note the “droop” in voltage</a:t>
            </a:r>
          </a:p>
          <a:p>
            <a:r>
              <a:rPr lang="en-US" dirty="0"/>
              <a:t>Upload Arduino sketch:</a:t>
            </a:r>
          </a:p>
          <a:p>
            <a:pPr marL="0" indent="0">
              <a:buNone/>
            </a:pPr>
            <a:r>
              <a:rPr lang="en-US" sz="1600" dirty="0"/>
              <a:t>https://github.com/analogdevicesinc/Linduino/tree/master/LTSketchbook/Active Learning/LT1054_voltage_mode_buck_DC_ctrl </a:t>
            </a:r>
          </a:p>
          <a:p>
            <a:r>
              <a:rPr lang="en-US" dirty="0"/>
              <a:t>Install PWM control jumper</a:t>
            </a:r>
          </a:p>
          <a:p>
            <a:r>
              <a:rPr lang="en-US" dirty="0"/>
              <a:t>Connect downstream side of sense R to Arduino A0 (analog input)</a:t>
            </a:r>
          </a:p>
          <a:p>
            <a:r>
              <a:rPr lang="en-US" dirty="0"/>
              <a:t>Measure output, loaded and unloaded</a:t>
            </a:r>
          </a:p>
          <a:p>
            <a:r>
              <a:rPr lang="en-US" dirty="0"/>
              <a:t>See if you can catch a “transient dip”</a:t>
            </a:r>
          </a:p>
          <a:p>
            <a:r>
              <a:rPr lang="en-US" dirty="0"/>
              <a:t>Send “0”, “1”…”7”, “8”, “9”, “A” to set duty cycle to 10%-100% in 10% increments.</a:t>
            </a:r>
          </a:p>
          <a:p>
            <a:r>
              <a:rPr lang="en-US" dirty="0"/>
              <a:t>Send any other character to return to closed-loop operation.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000169-1A65-489B-839C-EEAFAD3D96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D1CEE6-8BBE-4393-857A-BEE0A5C48EE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DE78C-DE43-45CE-85E6-E1E8A25B46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©2018 Analog Devices, Inc.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333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en-US" b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55600" y="1219200"/>
            <a:ext cx="11430000" cy="4934174"/>
          </a:xfrm>
        </p:spPr>
        <p:txBody>
          <a:bodyPr>
            <a:normAutofit/>
          </a:bodyPr>
          <a:lstStyle/>
          <a:p>
            <a:r>
              <a:rPr lang="en-US" dirty="0"/>
              <a:t>Buck Basics Lab Exercise</a:t>
            </a:r>
          </a:p>
          <a:p>
            <a:pPr lvl="1"/>
            <a:r>
              <a:rPr lang="en-US" dirty="0"/>
              <a:t>Buck Converter Basics: Waveforms, PWM/Vin/</a:t>
            </a:r>
            <a:r>
              <a:rPr lang="en-US" dirty="0" err="1"/>
              <a:t>Vout</a:t>
            </a:r>
            <a:r>
              <a:rPr lang="en-US" dirty="0"/>
              <a:t> relationships</a:t>
            </a:r>
          </a:p>
          <a:p>
            <a:pPr lvl="1"/>
            <a:r>
              <a:rPr lang="en-US" dirty="0"/>
              <a:t>Closing the Loop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D1CEE6-8BBE-4393-857A-BEE0A5C48EE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©2018 Analog Devices, Inc.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834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F9266-399C-4D9F-9959-907F18337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Terminal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4843E-76F7-4157-956C-26680A8B2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219200"/>
            <a:ext cx="7884758" cy="10287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EITHER Arduino Serial Debug or </a:t>
            </a:r>
            <a:r>
              <a:rPr lang="en-US" dirty="0" err="1"/>
              <a:t>TeraTerm</a:t>
            </a:r>
            <a:r>
              <a:rPr lang="en-US" dirty="0"/>
              <a:t> will work</a:t>
            </a:r>
          </a:p>
          <a:p>
            <a:r>
              <a:rPr lang="en-US" dirty="0"/>
              <a:t>You may have several COM ports, trial and error</a:t>
            </a:r>
          </a:p>
          <a:p>
            <a:r>
              <a:rPr lang="en-US" dirty="0"/>
              <a:t>Set to 115200 Baud, 8N1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5EDC36-A76A-420F-AA02-0B4EF2728E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D1CEE6-8BBE-4393-857A-BEE0A5C48EE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0C3B4-7379-42B1-AC83-CE6C0F2CCB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©2019 Analog Devices, Inc. All rights reserved.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B84B18-604C-4BF3-BE65-3482A34CF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35" y="2622582"/>
            <a:ext cx="4085572" cy="18651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7FCB41-3DEE-4C67-A1F7-9F066F2C5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9017" y="4601164"/>
            <a:ext cx="3531254" cy="20752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C18EBF-642C-400F-BFEF-29FAD48D66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7154" y="1164747"/>
            <a:ext cx="3152059" cy="25491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1E1B02-A448-4B2A-9806-35E20DBCF9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2984" y="3849964"/>
            <a:ext cx="3200400" cy="261937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BA2A49C5-12BA-4404-9E4F-F12806608582}"/>
              </a:ext>
            </a:extLst>
          </p:cNvPr>
          <p:cNvSpPr/>
          <p:nvPr/>
        </p:nvSpPr>
        <p:spPr>
          <a:xfrm>
            <a:off x="2571192" y="3986627"/>
            <a:ext cx="1850209" cy="414898"/>
          </a:xfrm>
          <a:prstGeom prst="ellipse">
            <a:avLst/>
          </a:prstGeom>
          <a:noFill/>
          <a:ln w="22225">
            <a:solidFill>
              <a:srgbClr val="FF0000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E4A8BB1-615D-494F-80C7-C378EC26B6D9}"/>
              </a:ext>
            </a:extLst>
          </p:cNvPr>
          <p:cNvSpPr/>
          <p:nvPr/>
        </p:nvSpPr>
        <p:spPr>
          <a:xfrm>
            <a:off x="6086038" y="6458225"/>
            <a:ext cx="1158705" cy="234145"/>
          </a:xfrm>
          <a:prstGeom prst="ellipse">
            <a:avLst/>
          </a:prstGeom>
          <a:noFill/>
          <a:ln w="22225">
            <a:solidFill>
              <a:srgbClr val="FF0000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9E18109-966D-4151-B7BD-1434DC604E2F}"/>
              </a:ext>
            </a:extLst>
          </p:cNvPr>
          <p:cNvSpPr/>
          <p:nvPr/>
        </p:nvSpPr>
        <p:spPr>
          <a:xfrm>
            <a:off x="9225022" y="1334947"/>
            <a:ext cx="1222075" cy="641093"/>
          </a:xfrm>
          <a:prstGeom prst="ellipse">
            <a:avLst/>
          </a:prstGeom>
          <a:noFill/>
          <a:ln w="22225">
            <a:solidFill>
              <a:srgbClr val="FF0000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2A2830-BBA4-4249-B801-2C0A7470589C}"/>
              </a:ext>
            </a:extLst>
          </p:cNvPr>
          <p:cNvSpPr txBox="1"/>
          <p:nvPr/>
        </p:nvSpPr>
        <p:spPr>
          <a:xfrm>
            <a:off x="5754519" y="2438400"/>
            <a:ext cx="2387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cs typeface="Arial"/>
              </a:rPr>
              <a:t>For </a:t>
            </a:r>
            <a:r>
              <a:rPr lang="en-US" sz="2000" dirty="0" err="1">
                <a:cs typeface="Arial"/>
              </a:rPr>
              <a:t>TeraTerm</a:t>
            </a:r>
            <a:r>
              <a:rPr lang="en-US" sz="2000" dirty="0">
                <a:cs typeface="Arial"/>
              </a:rPr>
              <a:t>, Run:</a:t>
            </a:r>
          </a:p>
          <a:p>
            <a:r>
              <a:rPr lang="en-US" sz="2000" b="1" i="1" dirty="0">
                <a:cs typeface="Arial"/>
              </a:rPr>
              <a:t>ttermpro.exe</a:t>
            </a:r>
            <a:endParaRPr lang="en-US" sz="2000" b="1" i="1" dirty="0">
              <a:latin typeface="Arial"/>
              <a:cs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0D81431-1604-487F-BB18-401E5E6BE4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1532" y="5028333"/>
            <a:ext cx="804784" cy="88690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F0D4674-A1FD-4B8B-8617-F477E1389C9D}"/>
              </a:ext>
            </a:extLst>
          </p:cNvPr>
          <p:cNvSpPr txBox="1"/>
          <p:nvPr/>
        </p:nvSpPr>
        <p:spPr>
          <a:xfrm>
            <a:off x="106796" y="5096785"/>
            <a:ext cx="2387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cs typeface="Arial"/>
              </a:rPr>
              <a:t>For Arduino, click Serial Monitor icon</a:t>
            </a:r>
            <a:endParaRPr lang="en-US" sz="2000" b="1" i="1" dirty="0">
              <a:latin typeface="Arial"/>
              <a:cs typeface="Arial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23032EC-4224-4769-A713-E6D12C09E0CC}"/>
              </a:ext>
            </a:extLst>
          </p:cNvPr>
          <p:cNvSpPr/>
          <p:nvPr/>
        </p:nvSpPr>
        <p:spPr>
          <a:xfrm>
            <a:off x="3013924" y="5223901"/>
            <a:ext cx="586767" cy="414898"/>
          </a:xfrm>
          <a:prstGeom prst="ellipse">
            <a:avLst/>
          </a:prstGeom>
          <a:noFill/>
          <a:ln w="22225">
            <a:solidFill>
              <a:srgbClr val="FF0000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530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2F783-256E-47E6-A4E8-E81125A7C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the Loop, Manual duty cycle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A104E-719F-4C3B-9F35-7D3F508B9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219199"/>
            <a:ext cx="6385442" cy="4851991"/>
          </a:xfrm>
        </p:spPr>
        <p:txBody>
          <a:bodyPr>
            <a:normAutofit/>
          </a:bodyPr>
          <a:lstStyle/>
          <a:p>
            <a:r>
              <a:rPr lang="en-US" dirty="0"/>
              <a:t>Move jumper from “</a:t>
            </a:r>
            <a:r>
              <a:rPr lang="en-US" b="1" dirty="0"/>
              <a:t>+RIIN</a:t>
            </a:r>
            <a:r>
              <a:rPr lang="en-US" dirty="0"/>
              <a:t>-” to “</a:t>
            </a:r>
            <a:r>
              <a:rPr lang="en-US" b="1" dirty="0"/>
              <a:t>OSC OVRD</a:t>
            </a:r>
            <a:r>
              <a:rPr lang="en-US" dirty="0"/>
              <a:t>”</a:t>
            </a:r>
          </a:p>
          <a:p>
            <a:r>
              <a:rPr lang="en-US" dirty="0"/>
              <a:t>Install PWM control jumper</a:t>
            </a:r>
          </a:p>
          <a:p>
            <a:r>
              <a:rPr lang="en-US" dirty="0"/>
              <a:t>Connect downstream side of sense R to Arduino A0 (analog input)</a:t>
            </a:r>
          </a:p>
          <a:p>
            <a:r>
              <a:rPr lang="en-US" dirty="0"/>
              <a:t>Observe output voltage and duty cycle</a:t>
            </a:r>
          </a:p>
          <a:p>
            <a:r>
              <a:rPr lang="en-US" dirty="0"/>
              <a:t>Press “</a:t>
            </a:r>
            <a:r>
              <a:rPr lang="en-US" b="1" dirty="0"/>
              <a:t>LOAD STEP</a:t>
            </a:r>
            <a:r>
              <a:rPr lang="en-US" dirty="0"/>
              <a:t>” button, observe duty cycle</a:t>
            </a:r>
          </a:p>
          <a:p>
            <a:endParaRPr lang="en-US" dirty="0"/>
          </a:p>
          <a:p>
            <a:r>
              <a:rPr lang="en-US" dirty="0"/>
              <a:t>Send “0”, “1”…”7”, “8”, “9”, “A” to “open the loop” and set duty cycle to fixed 10%-100% in 10% increments. Observe output voltage.</a:t>
            </a:r>
          </a:p>
          <a:p>
            <a:r>
              <a:rPr lang="en-US" dirty="0"/>
              <a:t>Send any other character to return to closed-loop operation.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000169-1A65-489B-839C-EEAFAD3D96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D1CEE6-8BBE-4393-857A-BEE0A5C48EE0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DE78C-DE43-45CE-85E6-E1E8A25B46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©2018 Analog Devices, Inc. All rights reserved.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1B6215-8E28-4DD9-BC93-A852EEC99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8634" y="1270588"/>
            <a:ext cx="4967766" cy="379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1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6A360-B83E-476E-9BEB-70B975C2C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Closed Loop Duty Cycle vs. load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E38F2-E890-41DC-BAAA-BCB7038E2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219200"/>
            <a:ext cx="4418419" cy="2590800"/>
          </a:xfrm>
        </p:spPr>
        <p:txBody>
          <a:bodyPr/>
          <a:lstStyle/>
          <a:p>
            <a:r>
              <a:rPr lang="en-US" dirty="0"/>
              <a:t>Measure output, unloaded and loaded w/ 49.9 ohm resistor.</a:t>
            </a:r>
          </a:p>
          <a:p>
            <a:r>
              <a:rPr lang="en-US" dirty="0"/>
              <a:t>See if you can catch a “transient dip”</a:t>
            </a:r>
          </a:p>
          <a:p>
            <a:r>
              <a:rPr lang="en-US" dirty="0"/>
              <a:t>In serial terminal, note the “droop” in voltage, and corresponding increase in duty cycle to compensate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B5E965-57E7-482C-907A-5AF2E2F68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D1CEE6-8BBE-4393-857A-BEE0A5C48EE0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60AE5-9DC5-4DDB-B8CA-12B9254DC1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©2019 Analog Devices, Inc. All rights reserved.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90E254-6071-4226-845C-857409F6F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638" y="1180878"/>
            <a:ext cx="4314825" cy="2952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7A13AF-9A67-435D-90DB-8A3BB62C7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4160" y="3000375"/>
            <a:ext cx="4333875" cy="29813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F18EC8-D861-4363-8A8D-0BE0BC4046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352" y="3428807"/>
            <a:ext cx="3802125" cy="299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0701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1A2F2-ED79-459E-A811-5D5E9C2C4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86D98-7FB7-48C7-BEEC-80478017D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0CA4A-401B-4F58-B7C6-0CF6D38227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D1CEE6-8BBE-4393-857A-BEE0A5C48EE0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672B43-EB3A-41E7-AFFA-E6D79C3FC4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©2018 Analog Devices, Inc.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6882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Thanks!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D1CEE6-8BBE-4393-857A-BEE0A5C48EE0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©2018 Analog Devices, Inc.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379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82880-8F5C-4E30-9D0B-ED845034B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Buck Basics Lab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FDEE8-E645-4415-883D-06B07B4BD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219199"/>
            <a:ext cx="11430000" cy="525602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wise old mechanical engineer, when presented with a 24-bit Analog to Digital converter, once said: “I want to understand this. Can I make a model out of one out of wood, on my lathe?”</a:t>
            </a:r>
          </a:p>
          <a:p>
            <a:r>
              <a:rPr lang="en-US" dirty="0"/>
              <a:t>In contrast, we CAN piece together a working buck converter from discrete parts.</a:t>
            </a:r>
          </a:p>
          <a:p>
            <a:r>
              <a:rPr lang="en-US"/>
              <a:t>Lab URL: </a:t>
            </a:r>
            <a:r>
              <a:rPr lang="en-US" dirty="0">
                <a:hlinkClick r:id="rId2"/>
              </a:rPr>
              <a:t>https://wiki.analog.com/university/courses/electronics/buck_converter_basics</a:t>
            </a:r>
            <a:endParaRPr lang="en-US" dirty="0"/>
          </a:p>
          <a:p>
            <a:r>
              <a:rPr lang="en-US" dirty="0"/>
              <a:t>Materials Required:</a:t>
            </a:r>
          </a:p>
          <a:p>
            <a:pPr lvl="1"/>
            <a:r>
              <a:rPr lang="en-US" dirty="0"/>
              <a:t>ADALP2000 Parts Kit</a:t>
            </a:r>
          </a:p>
          <a:p>
            <a:pPr marL="228600" lvl="1" indent="0">
              <a:buNone/>
            </a:pPr>
            <a:r>
              <a:rPr lang="en-US" dirty="0"/>
              <a:t>       </a:t>
            </a:r>
            <a:r>
              <a:rPr lang="en-US" b="1" i="1" dirty="0"/>
              <a:t>** OR **</a:t>
            </a:r>
          </a:p>
          <a:p>
            <a:pPr lvl="1"/>
            <a:r>
              <a:rPr lang="en-US" dirty="0"/>
              <a:t>ADALM-BUCK-ARDZ board</a:t>
            </a:r>
          </a:p>
          <a:p>
            <a:pPr lvl="1"/>
            <a:r>
              <a:rPr lang="en-US" dirty="0"/>
              <a:t>Arduino Uno (or compatible clone) and USB cable</a:t>
            </a:r>
          </a:p>
          <a:p>
            <a:r>
              <a:rPr lang="en-US" dirty="0"/>
              <a:t>Install LTspice</a:t>
            </a:r>
          </a:p>
          <a:p>
            <a:r>
              <a:rPr lang="en-US" dirty="0"/>
              <a:t>Install Arduino IDE</a:t>
            </a:r>
          </a:p>
          <a:p>
            <a:r>
              <a:rPr lang="en-US" dirty="0"/>
              <a:t>Recommend working in groups of 3</a:t>
            </a:r>
          </a:p>
          <a:p>
            <a:r>
              <a:rPr lang="en-US" dirty="0"/>
              <a:t>Print Out (slides with “Print Me” at the top):</a:t>
            </a:r>
          </a:p>
          <a:p>
            <a:pPr lvl="1"/>
            <a:r>
              <a:rPr lang="en-US" dirty="0"/>
              <a:t>Pictorial and schematic, double-sided</a:t>
            </a:r>
          </a:p>
          <a:p>
            <a:pPr lvl="1"/>
            <a:r>
              <a:rPr lang="en-US" dirty="0"/>
              <a:t>Data worksheets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86B2B0-9843-4390-A377-D53585A90F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D1CEE6-8BBE-4393-857A-BEE0A5C48EE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ABB6A-F0E9-4655-BF9C-E3987E9682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©2018 Analog Devices, Inc.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227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to an LDO for converting a high voltage to a low voltage:</a:t>
            </a:r>
            <a:endParaRPr lang="en-US" b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43799" y="4532957"/>
            <a:ext cx="2940836" cy="2325043"/>
          </a:xfrm>
        </p:spPr>
        <p:txBody>
          <a:bodyPr>
            <a:normAutofit/>
          </a:bodyPr>
          <a:lstStyle/>
          <a:p>
            <a:r>
              <a:rPr lang="en-US" dirty="0"/>
              <a:t>This works, but let’s discuss output impedance, load regulation, efficiency… what do you think?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D1CEE6-8BBE-4393-857A-BEE0A5C48EE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©2018 Analog Devices, Inc. All rights reserved. </a:t>
            </a:r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89E4367-F168-4996-9F5F-C5430D310146}"/>
              </a:ext>
            </a:extLst>
          </p:cNvPr>
          <p:cNvSpPr txBox="1"/>
          <p:nvPr/>
        </p:nvSpPr>
        <p:spPr>
          <a:xfrm>
            <a:off x="2149741" y="3075057"/>
            <a:ext cx="2069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Arial"/>
                <a:cs typeface="Arial"/>
              </a:rPr>
              <a:t>50% duty cycle square wave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60D702B-C587-49A2-BEA0-66AED069BDD2}"/>
              </a:ext>
            </a:extLst>
          </p:cNvPr>
          <p:cNvSpPr txBox="1"/>
          <p:nvPr/>
        </p:nvSpPr>
        <p:spPr>
          <a:xfrm>
            <a:off x="4042811" y="6042289"/>
            <a:ext cx="3913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Arial"/>
                <a:cs typeface="Arial"/>
              </a:rPr>
              <a:t>RBC = Really Big Capacitor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3E31700-7F65-43DA-A210-D5DA0666B275}"/>
                  </a:ext>
                </a:extLst>
              </p14:cNvPr>
              <p14:cNvContentPartPr/>
              <p14:nvPr/>
            </p14:nvContentPartPr>
            <p14:xfrm>
              <a:off x="10840084" y="3840182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3E31700-7F65-43DA-A210-D5DA0666B27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831444" y="3831542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C52BF93-5E43-43A3-AE48-5764084555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2811" y="1334000"/>
            <a:ext cx="5387477" cy="409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129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make one component substitution…</a:t>
            </a:r>
            <a:endParaRPr lang="en-US" b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64374" y="5245295"/>
            <a:ext cx="2543544" cy="833625"/>
          </a:xfrm>
        </p:spPr>
        <p:txBody>
          <a:bodyPr>
            <a:normAutofit/>
          </a:bodyPr>
          <a:lstStyle/>
          <a:p>
            <a:r>
              <a:rPr lang="en-US" dirty="0"/>
              <a:t>NOW we’re getting somewhere!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D1CEE6-8BBE-4393-857A-BEE0A5C48EE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©2018 Analog Devices, Inc. All rights reserved. </a:t>
            </a:r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89E4367-F168-4996-9F5F-C5430D310146}"/>
              </a:ext>
            </a:extLst>
          </p:cNvPr>
          <p:cNvSpPr txBox="1"/>
          <p:nvPr/>
        </p:nvSpPr>
        <p:spPr>
          <a:xfrm>
            <a:off x="1736146" y="3075057"/>
            <a:ext cx="2069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Arial"/>
                <a:cs typeface="Arial"/>
              </a:rPr>
              <a:t>50% duty cycle square wave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3E31700-7F65-43DA-A210-D5DA0666B275}"/>
                  </a:ext>
                </a:extLst>
              </p14:cNvPr>
              <p14:cNvContentPartPr/>
              <p14:nvPr/>
            </p14:nvContentPartPr>
            <p14:xfrm>
              <a:off x="10840084" y="3840182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3E31700-7F65-43DA-A210-D5DA0666B27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831444" y="3831542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CAE73D0-EC8E-42CA-AD6E-E663FA2991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8025" y="1522985"/>
            <a:ext cx="4975949" cy="381203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9B48A14-4CB5-40A1-BF18-FA085ED00891}"/>
              </a:ext>
            </a:extLst>
          </p:cNvPr>
          <p:cNvSpPr txBox="1"/>
          <p:nvPr/>
        </p:nvSpPr>
        <p:spPr>
          <a:xfrm>
            <a:off x="4042811" y="6042289"/>
            <a:ext cx="3913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Arial"/>
                <a:cs typeface="Arial"/>
              </a:rPr>
              <a:t>RBC = Really Big Capacitor</a:t>
            </a:r>
          </a:p>
        </p:txBody>
      </p:sp>
    </p:spTree>
    <p:extLst>
      <p:ext uri="{BB962C8B-B14F-4D97-AF65-F5344CB8AC3E}">
        <p14:creationId xmlns:p14="http://schemas.microsoft.com/office/powerpoint/2010/main" val="1458990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ED472-1F48-4630-BC52-F9357A13C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Ideal-</a:t>
            </a:r>
            <a:r>
              <a:rPr lang="en-US" dirty="0" err="1"/>
              <a:t>ish</a:t>
            </a:r>
            <a:r>
              <a:rPr lang="en-US" dirty="0"/>
              <a:t> buck converter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AD0F60-CAB8-4B35-9879-E2B321BD06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D1CEE6-8BBE-4393-857A-BEE0A5C48EE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BA08B-8A5E-4D09-8847-3FBCC4306C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©2018 Analog Devices, Inc. All rights reserved. </a:t>
            </a:r>
            <a:endParaRPr lang="en-US" dirty="0"/>
          </a:p>
        </p:txBody>
      </p:sp>
      <p:pic>
        <p:nvPicPr>
          <p:cNvPr id="5122" name="Picture 2" descr="https://wiki.analog.com/_media/university/courses/electronics/buck_basics/ideal_buck_charge2.png?cache=">
            <a:extLst>
              <a:ext uri="{FF2B5EF4-FFF2-40B4-BE49-F238E27FC236}">
                <a16:creationId xmlns:a16="http://schemas.microsoft.com/office/drawing/2014/main" id="{F8666D9D-3AE0-4B99-8393-B4DFBB6FD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70" y="1737616"/>
            <a:ext cx="6931643" cy="372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E72D8E-A8BF-430F-B1D9-4EA1CA06F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686" y="1028700"/>
            <a:ext cx="4567990" cy="387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00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15D57-FCF4-44ED-8D55-A76B22BFE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Inductor Value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A1EBC-BB3A-41BC-B8EF-9CC430601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1" y="1188516"/>
            <a:ext cx="4903392" cy="5028782"/>
          </a:xfrm>
        </p:spPr>
        <p:txBody>
          <a:bodyPr/>
          <a:lstStyle/>
          <a:p>
            <a:r>
              <a:rPr lang="en-US" dirty="0"/>
              <a:t>It’s a compromise:</a:t>
            </a:r>
          </a:p>
          <a:p>
            <a:r>
              <a:rPr lang="en-US" dirty="0"/>
              <a:t>Higher L = lower ripple current</a:t>
            </a:r>
          </a:p>
          <a:p>
            <a:pPr lvl="1"/>
            <a:r>
              <a:rPr lang="en-US" dirty="0"/>
              <a:t>(Bigger is better!)</a:t>
            </a:r>
          </a:p>
          <a:p>
            <a:r>
              <a:rPr lang="en-US" dirty="0"/>
              <a:t>Lower L = smaller size</a:t>
            </a:r>
          </a:p>
          <a:p>
            <a:pPr lvl="1"/>
            <a:r>
              <a:rPr lang="en-US" dirty="0"/>
              <a:t>(Smaller is better!)</a:t>
            </a:r>
          </a:p>
          <a:p>
            <a:r>
              <a:rPr lang="en-US" dirty="0"/>
              <a:t>Higher L = lower switching frequency, less switching loss</a:t>
            </a:r>
          </a:p>
          <a:p>
            <a:pPr lvl="1"/>
            <a:r>
              <a:rPr lang="en-US" dirty="0"/>
              <a:t>(Bigger is better!)</a:t>
            </a:r>
          </a:p>
          <a:p>
            <a:r>
              <a:rPr lang="en-US" dirty="0"/>
              <a:t>Lower L = higher switching frequency, easier to filter</a:t>
            </a:r>
          </a:p>
          <a:p>
            <a:pPr lvl="1"/>
            <a:r>
              <a:rPr lang="en-US" dirty="0"/>
              <a:t>(Smaller is better!)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42AF75-9014-465D-9BD9-DA405233DA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D1CEE6-8BBE-4393-857A-BEE0A5C48EE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C8091-3A57-4B03-9FA8-3E97EB0D4C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©2018 Analog Devices, Inc. All rights reserved.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6CF7DD-039D-42C0-B445-A7747C89C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0311" y="1028700"/>
            <a:ext cx="6171687" cy="502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360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7567A-C304-44F9-8034-90CDBFD04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80C63F-6F54-41A5-B5A8-FDEC4F7C53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D1CEE6-8BBE-4393-857A-BEE0A5C48EE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775A8-5A8A-4BA3-92AB-A3C3B14694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©2018 Analog Devices, Inc. All rights reserved.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5B90AA-F9D4-4872-88C0-F5C6200BA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72" y="1"/>
            <a:ext cx="11081149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4FFE33-4D9B-488A-BEB9-75C3B41DC598}"/>
              </a:ext>
            </a:extLst>
          </p:cNvPr>
          <p:cNvSpPr txBox="1"/>
          <p:nvPr/>
        </p:nvSpPr>
        <p:spPr>
          <a:xfrm>
            <a:off x="107550" y="1110231"/>
            <a:ext cx="1784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Arial"/>
                <a:cs typeface="Arial"/>
              </a:rPr>
              <a:t>A buck converter we can build from scratch…</a:t>
            </a:r>
          </a:p>
        </p:txBody>
      </p:sp>
    </p:spTree>
    <p:extLst>
      <p:ext uri="{BB962C8B-B14F-4D97-AF65-F5344CB8AC3E}">
        <p14:creationId xmlns:p14="http://schemas.microsoft.com/office/powerpoint/2010/main" val="1451611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3DE86-B4D9-4697-99F9-92AE36344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1: Breadboard Construction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910F44-2D8B-432C-ACD4-A233022360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D1CEE6-8BBE-4393-857A-BEE0A5C48EE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59F53-72A5-4421-882C-79751F5320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©2018 Analog Devices, Inc. All rights reserved. </a:t>
            </a:r>
            <a:endParaRPr lang="en-US" dirty="0"/>
          </a:p>
        </p:txBody>
      </p:sp>
      <p:pic>
        <p:nvPicPr>
          <p:cNvPr id="1026" name="Picture 2" descr="https://wiki.analog.com/_media/university/courses/electronics/buck_basics/lt1054_2_to_1_bb.png?cache=">
            <a:extLst>
              <a:ext uri="{FF2B5EF4-FFF2-40B4-BE49-F238E27FC236}">
                <a16:creationId xmlns:a16="http://schemas.microsoft.com/office/drawing/2014/main" id="{70A22944-25DF-41F7-A373-C8F07190F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54" y="1028700"/>
            <a:ext cx="9743565" cy="534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38884"/>
      </p:ext>
    </p:extLst>
  </p:cSld>
  <p:clrMapOvr>
    <a:masterClrMapping/>
  </p:clrMapOvr>
</p:sld>
</file>

<file path=ppt/theme/theme1.xml><?xml version="1.0" encoding="utf-8"?>
<a:theme xmlns:a="http://schemas.openxmlformats.org/drawingml/2006/main" name="ADITemplate">
  <a:themeElements>
    <a:clrScheme name="Analog Devices Color Palette">
      <a:dk1>
        <a:srgbClr val="000000"/>
      </a:dk1>
      <a:lt1>
        <a:srgbClr val="FFFFFF"/>
      </a:lt1>
      <a:dk2>
        <a:srgbClr val="003D61"/>
      </a:dk2>
      <a:lt2>
        <a:srgbClr val="1E4056"/>
      </a:lt2>
      <a:accent1>
        <a:srgbClr val="009FBD"/>
      </a:accent1>
      <a:accent2>
        <a:srgbClr val="003D61"/>
      </a:accent2>
      <a:accent3>
        <a:srgbClr val="A91D45"/>
      </a:accent3>
      <a:accent4>
        <a:srgbClr val="27B34F"/>
      </a:accent4>
      <a:accent5>
        <a:srgbClr val="7C4A8B"/>
      </a:accent5>
      <a:accent6>
        <a:srgbClr val="FF7200"/>
      </a:accent6>
      <a:hlink>
        <a:srgbClr val="009FBD"/>
      </a:hlink>
      <a:folHlink>
        <a:srgbClr val="7C4A8B"/>
      </a:folHlink>
    </a:clrScheme>
    <a:fontScheme name="ADI PP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  <a:miter lim="800000"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228600" indent="-228600" defTabSz="457200">
          <a:spcBef>
            <a:spcPts val="1000"/>
          </a:spcBef>
          <a:buClr>
            <a:srgbClr val="1E4056"/>
          </a:buClr>
          <a:buSzPct val="75000"/>
          <a:buFont typeface="Lucida Grande"/>
          <a:buChar char="►"/>
          <a:defRPr sz="2000" dirty="0">
            <a:solidFill>
              <a:srgbClr val="0000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37361549-2200-3540-9408-9C3EF892C5B0}" vid="{2C435F17-3A98-624F-B039-8FEA035D658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ADI 2018 16x9 Public</Template>
  <TotalTime>52343</TotalTime>
  <Words>1385</Words>
  <Application>Microsoft Office PowerPoint</Application>
  <PresentationFormat>Widescreen</PresentationFormat>
  <Paragraphs>222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Lucida Grande</vt:lpstr>
      <vt:lpstr>Wingdings</vt:lpstr>
      <vt:lpstr>Wingdings 3</vt:lpstr>
      <vt:lpstr>ADITemplate</vt:lpstr>
      <vt:lpstr>Hands-on Workshop: Buck Converter Basics</vt:lpstr>
      <vt:lpstr>Outline</vt:lpstr>
      <vt:lpstr>Buck Basics Lab Exercise</vt:lpstr>
      <vt:lpstr>Alternative to an LDO for converting a high voltage to a low voltage:</vt:lpstr>
      <vt:lpstr>Let’s make one component substitution…</vt:lpstr>
      <vt:lpstr>An Ideal-ish buck converter</vt:lpstr>
      <vt:lpstr>Inductor Value Selection</vt:lpstr>
      <vt:lpstr>PowerPoint Presentation</vt:lpstr>
      <vt:lpstr>Option 1: Breadboard Construction</vt:lpstr>
      <vt:lpstr>Option 1a: PermaProto construction</vt:lpstr>
      <vt:lpstr>Option 2: ADALM-BUCK-ARDZ</vt:lpstr>
      <vt:lpstr>ADALM-BUCK connections (Prototype Rev.)</vt:lpstr>
      <vt:lpstr>ADALM-BUCK schematic (Prototype Rev.)</vt:lpstr>
      <vt:lpstr>Probing Hints</vt:lpstr>
      <vt:lpstr>Experiments:</vt:lpstr>
      <vt:lpstr>Measurement Worksheet – Inductor Ripple Current</vt:lpstr>
      <vt:lpstr>Experiment: Output Ripple</vt:lpstr>
      <vt:lpstr>Measurement Worksheet – Output Ripple</vt:lpstr>
      <vt:lpstr>Closing the loop!</vt:lpstr>
      <vt:lpstr>Terminal Setup</vt:lpstr>
      <vt:lpstr>Closing the Loop, Manual duty cycle control</vt:lpstr>
      <vt:lpstr>Closed Loop Duty Cycle vs. load</vt:lpstr>
      <vt:lpstr>Acknowledgements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Thoren, Mark</dc:creator>
  <dc:description>ADI PowerPoint v.6 © 1995 - 2017 Analog Devices, Inc. All Rights Reserved</dc:description>
  <cp:lastModifiedBy>Thoren, Mark</cp:lastModifiedBy>
  <cp:revision>75</cp:revision>
  <cp:lastPrinted>2019-05-15T22:03:42Z</cp:lastPrinted>
  <dcterms:created xsi:type="dcterms:W3CDTF">2018-07-27T18:33:15Z</dcterms:created>
  <dcterms:modified xsi:type="dcterms:W3CDTF">2019-05-18T15:48:42Z</dcterms:modified>
</cp:coreProperties>
</file>