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277" r:id="rId2"/>
    <p:sldId id="278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7E8EA"/>
    <a:srgbClr val="CBCED2"/>
    <a:srgbClr val="27B34F"/>
    <a:srgbClr val="009FBD"/>
    <a:srgbClr val="009F59"/>
    <a:srgbClr val="003D61"/>
    <a:srgbClr val="3DDCE6"/>
    <a:srgbClr val="7C4A8B"/>
    <a:srgbClr val="1E4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5" autoAdjust="0"/>
  </p:normalViewPr>
  <p:slideViewPr>
    <p:cSldViewPr snapToGrid="0" snapToObjects="1">
      <p:cViewPr varScale="1">
        <p:scale>
          <a:sx n="87" d="100"/>
          <a:sy n="87" d="100"/>
        </p:scale>
        <p:origin x="528" y="62"/>
      </p:cViewPr>
      <p:guideLst/>
    </p:cSldViewPr>
  </p:slideViewPr>
  <p:outlineViewPr>
    <p:cViewPr>
      <p:scale>
        <a:sx n="33" d="100"/>
        <a:sy n="33" d="100"/>
      </p:scale>
      <p:origin x="0" y="12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376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071AE-9D3E-4E37-9929-4E7955D7BB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CE9E46-2676-4E59-A707-A1AB163AAF64}">
      <dgm:prSet phldrT="[Text]" custT="1"/>
      <dgm:spPr/>
      <dgm:t>
        <a:bodyPr/>
        <a:lstStyle/>
        <a:p>
          <a:pPr algn="ctr"/>
          <a:r>
            <a:rPr lang="en-US" sz="2000" b="0" u="sng" dirty="0" smtClean="0"/>
            <a:t>Design/Assembly</a:t>
          </a:r>
        </a:p>
        <a:p>
          <a:pPr algn="l"/>
          <a:r>
            <a:rPr lang="en-US" sz="1400" b="0" dirty="0" smtClean="0"/>
            <a:t>Design/Assembly engineering establish correct requirements needed for part packaging. </a:t>
          </a:r>
          <a:endParaRPr lang="en-US" sz="1400" b="0" dirty="0"/>
        </a:p>
      </dgm:t>
    </dgm:pt>
    <dgm:pt modelId="{E935F8DA-DCE9-4F5B-9CC1-014744F256CA}" type="parTrans" cxnId="{4B00B437-8003-4534-9521-968CB641E1AD}">
      <dgm:prSet/>
      <dgm:spPr/>
      <dgm:t>
        <a:bodyPr/>
        <a:lstStyle/>
        <a:p>
          <a:endParaRPr lang="en-US" b="0"/>
        </a:p>
      </dgm:t>
    </dgm:pt>
    <dgm:pt modelId="{EC079045-3436-4DD2-8BCC-F163B3B36C58}" type="sibTrans" cxnId="{4B00B437-8003-4534-9521-968CB641E1AD}">
      <dgm:prSet/>
      <dgm:spPr/>
      <dgm:t>
        <a:bodyPr/>
        <a:lstStyle/>
        <a:p>
          <a:endParaRPr lang="en-US" b="0"/>
        </a:p>
      </dgm:t>
    </dgm:pt>
    <dgm:pt modelId="{F208A9FE-E255-4652-B2D7-8ACDD8C9A1BD}">
      <dgm:prSet phldrT="[Text]" custT="1"/>
      <dgm:spPr/>
      <dgm:t>
        <a:bodyPr/>
        <a:lstStyle/>
        <a:p>
          <a:pPr algn="ctr"/>
          <a:r>
            <a:rPr lang="en-US" sz="2000" b="0" u="sng" dirty="0" smtClean="0"/>
            <a:t>Check Archive Packaging</a:t>
          </a:r>
        </a:p>
        <a:p>
          <a:pPr algn="l"/>
          <a:r>
            <a:rPr lang="en-US" sz="1400" b="0" dirty="0" smtClean="0"/>
            <a:t>After establishing package requirements, the package outline database should be checked for a package that fits requirements. Check Adlib for corresponding P.O drawing. </a:t>
          </a:r>
          <a:endParaRPr lang="en-US" sz="2200" b="0" dirty="0"/>
        </a:p>
      </dgm:t>
    </dgm:pt>
    <dgm:pt modelId="{0827DE9E-462E-4CC8-BF04-B66771A97E2A}" type="parTrans" cxnId="{CF6E49A6-B331-4D65-AAE0-21225F54DCD7}">
      <dgm:prSet/>
      <dgm:spPr/>
      <dgm:t>
        <a:bodyPr/>
        <a:lstStyle/>
        <a:p>
          <a:endParaRPr lang="en-US" b="0"/>
        </a:p>
      </dgm:t>
    </dgm:pt>
    <dgm:pt modelId="{5ADDD0A9-C5A6-4682-B2F9-D9CDA06E45F7}" type="sibTrans" cxnId="{CF6E49A6-B331-4D65-AAE0-21225F54DCD7}">
      <dgm:prSet/>
      <dgm:spPr/>
      <dgm:t>
        <a:bodyPr/>
        <a:lstStyle/>
        <a:p>
          <a:endParaRPr lang="en-US" b="0"/>
        </a:p>
      </dgm:t>
    </dgm:pt>
    <dgm:pt modelId="{9E1CBD01-6959-45B5-9788-2AA2DC046932}">
      <dgm:prSet phldrT="[Text]" custT="1"/>
      <dgm:spPr/>
      <dgm:t>
        <a:bodyPr/>
        <a:lstStyle/>
        <a:p>
          <a:pPr algn="ctr"/>
          <a:r>
            <a:rPr lang="en-US" sz="2200" b="0" u="sng" dirty="0" smtClean="0"/>
            <a:t>Approval Process</a:t>
          </a:r>
        </a:p>
        <a:p>
          <a:pPr algn="l"/>
          <a:r>
            <a:rPr lang="en-US" sz="1400" b="0" dirty="0" smtClean="0"/>
            <a:t>A brief discussion with Tech Doc Service to  ensure there are no other options/issues with selection. This prevents pre-mature assemble of packages.</a:t>
          </a:r>
          <a:endParaRPr lang="en-US" sz="2200" b="0" dirty="0"/>
        </a:p>
      </dgm:t>
    </dgm:pt>
    <dgm:pt modelId="{AA0F536F-9580-4F91-B88D-8354ED6FEF35}" type="parTrans" cxnId="{4F194A0C-76A7-4085-9357-839E6C768C29}">
      <dgm:prSet/>
      <dgm:spPr/>
      <dgm:t>
        <a:bodyPr/>
        <a:lstStyle/>
        <a:p>
          <a:endParaRPr lang="en-US" b="0"/>
        </a:p>
      </dgm:t>
    </dgm:pt>
    <dgm:pt modelId="{3EC76977-F53F-4B06-A476-F5E7415883B1}" type="sibTrans" cxnId="{4F194A0C-76A7-4085-9357-839E6C768C29}">
      <dgm:prSet/>
      <dgm:spPr/>
      <dgm:t>
        <a:bodyPr/>
        <a:lstStyle/>
        <a:p>
          <a:endParaRPr lang="en-US" b="0"/>
        </a:p>
      </dgm:t>
    </dgm:pt>
    <dgm:pt modelId="{5C16301C-DA36-4AD9-9CCC-AC24931A5ED3}">
      <dgm:prSet phldrT="[Text]" custT="1"/>
      <dgm:spPr/>
      <dgm:t>
        <a:bodyPr/>
        <a:lstStyle/>
        <a:p>
          <a:pPr algn="ctr"/>
          <a:r>
            <a:rPr lang="en-US" sz="2000" b="0" u="sng" dirty="0" smtClean="0"/>
            <a:t>Sub-con</a:t>
          </a:r>
        </a:p>
        <a:p>
          <a:pPr algn="l"/>
          <a:r>
            <a:rPr lang="en-US" sz="1400" b="0" dirty="0" smtClean="0"/>
            <a:t>After Approval of requirements, are established, info get sent to Sub-con for package creation. </a:t>
          </a:r>
          <a:endParaRPr lang="en-US" sz="1400" dirty="0"/>
        </a:p>
      </dgm:t>
    </dgm:pt>
    <dgm:pt modelId="{F6644789-FF85-45D8-AF3C-81C57F16A2D4}" type="parTrans" cxnId="{7D04729A-A861-4292-930C-A78E2FEE8DC8}">
      <dgm:prSet/>
      <dgm:spPr/>
      <dgm:t>
        <a:bodyPr/>
        <a:lstStyle/>
        <a:p>
          <a:endParaRPr lang="en-US"/>
        </a:p>
      </dgm:t>
    </dgm:pt>
    <dgm:pt modelId="{271EEEC1-2CD2-43F9-8C7A-09577B4D27B1}" type="sibTrans" cxnId="{7D04729A-A861-4292-930C-A78E2FEE8DC8}">
      <dgm:prSet/>
      <dgm:spPr/>
      <dgm:t>
        <a:bodyPr/>
        <a:lstStyle/>
        <a:p>
          <a:endParaRPr lang="en-US"/>
        </a:p>
      </dgm:t>
    </dgm:pt>
    <dgm:pt modelId="{14E99C9E-2964-4954-91EE-DF0DDDAA6E28}">
      <dgm:prSet phldrT="[Text]" custT="1"/>
      <dgm:spPr/>
      <dgm:t>
        <a:bodyPr/>
        <a:lstStyle/>
        <a:p>
          <a:pPr algn="ctr"/>
          <a:r>
            <a:rPr lang="en-US" sz="1900" b="0" u="sng" dirty="0" smtClean="0"/>
            <a:t>Assemble/Tech Docs</a:t>
          </a:r>
        </a:p>
        <a:p>
          <a:pPr algn="l"/>
          <a:r>
            <a:rPr lang="en-US" sz="1400" b="0" dirty="0" smtClean="0"/>
            <a:t>After Sub-con create new P.O. the drawing is sent back to Assemble engineer for review and then sent to Tech Doc Services for data sheet package outline creation</a:t>
          </a:r>
          <a:endParaRPr lang="en-US" sz="1900" dirty="0"/>
        </a:p>
      </dgm:t>
    </dgm:pt>
    <dgm:pt modelId="{FFAD8992-AE74-4033-AE8F-B6C7761A1940}" type="sibTrans" cxnId="{5BB484FE-9EF0-48A3-AC36-08518E2BB9AA}">
      <dgm:prSet/>
      <dgm:spPr/>
      <dgm:t>
        <a:bodyPr/>
        <a:lstStyle/>
        <a:p>
          <a:endParaRPr lang="en-US"/>
        </a:p>
      </dgm:t>
    </dgm:pt>
    <dgm:pt modelId="{B2B63359-BD8B-4350-8EF6-8AFB0EE618A0}" type="parTrans" cxnId="{5BB484FE-9EF0-48A3-AC36-08518E2BB9AA}">
      <dgm:prSet/>
      <dgm:spPr/>
      <dgm:t>
        <a:bodyPr/>
        <a:lstStyle/>
        <a:p>
          <a:endParaRPr lang="en-US"/>
        </a:p>
      </dgm:t>
    </dgm:pt>
    <dgm:pt modelId="{26124858-6844-4B6A-8747-F3E8593535FE}">
      <dgm:prSet phldrT="[Text]" custT="1"/>
      <dgm:spPr/>
      <dgm:t>
        <a:bodyPr/>
        <a:lstStyle/>
        <a:p>
          <a:pPr algn="ctr" rtl="0"/>
          <a:r>
            <a:rPr lang="en-US" sz="2000" b="0" u="sng" dirty="0" smtClean="0"/>
            <a:t>Adlib</a:t>
          </a:r>
        </a:p>
        <a:p>
          <a:pPr algn="l" rtl="0"/>
          <a:r>
            <a:rPr lang="en-US" sz="1400" dirty="0" smtClean="0"/>
            <a:t>Final Drawing is sent back to assembly engineer for approval or edits and then sent  to Adlib for final approval </a:t>
          </a:r>
          <a:endParaRPr lang="en-US" sz="1400" dirty="0"/>
        </a:p>
      </dgm:t>
    </dgm:pt>
    <dgm:pt modelId="{A9CCD9F7-3079-420E-ABA8-08872BCB6524}" type="sibTrans" cxnId="{9D0F772A-0A03-4A99-B445-10A3E0EDE137}">
      <dgm:prSet/>
      <dgm:spPr/>
      <dgm:t>
        <a:bodyPr/>
        <a:lstStyle/>
        <a:p>
          <a:endParaRPr lang="en-US"/>
        </a:p>
      </dgm:t>
    </dgm:pt>
    <dgm:pt modelId="{B4FAC782-EB90-409F-9A21-4CEB0BC36540}" type="parTrans" cxnId="{9D0F772A-0A03-4A99-B445-10A3E0EDE137}">
      <dgm:prSet/>
      <dgm:spPr/>
      <dgm:t>
        <a:bodyPr/>
        <a:lstStyle/>
        <a:p>
          <a:endParaRPr lang="en-US"/>
        </a:p>
      </dgm:t>
    </dgm:pt>
    <dgm:pt modelId="{7D214923-A334-474F-BCA2-53E0CC6F9D18}">
      <dgm:prSet phldrT="[Text]" custT="1"/>
      <dgm:spPr/>
      <dgm:t>
        <a:bodyPr/>
        <a:lstStyle/>
        <a:p>
          <a:pPr algn="ctr" rtl="0"/>
          <a:r>
            <a:rPr lang="en-US" sz="2000" b="0" u="sng" dirty="0" smtClean="0"/>
            <a:t>Data  </a:t>
          </a:r>
          <a:r>
            <a:rPr lang="en-US" sz="1700" b="1" u="sng" dirty="0" smtClean="0"/>
            <a:t>Sheet/Web</a:t>
          </a:r>
        </a:p>
        <a:p>
          <a:pPr algn="l" rtl="0"/>
          <a:r>
            <a:rPr lang="en-US" sz="1400" dirty="0" smtClean="0"/>
            <a:t>After final approval on outline drawing. Drawing is sent to webmaster for </a:t>
          </a:r>
          <a:r>
            <a:rPr lang="en-US" sz="1400" smtClean="0"/>
            <a:t>placement in the </a:t>
          </a:r>
          <a:r>
            <a:rPr lang="en-US" sz="1400" dirty="0" smtClean="0"/>
            <a:t>data sheet and uploaded to the website.</a:t>
          </a:r>
          <a:endParaRPr lang="en-US" sz="1400" dirty="0"/>
        </a:p>
      </dgm:t>
    </dgm:pt>
    <dgm:pt modelId="{1D06F02B-7197-48FA-901C-88E7E09F4E85}" type="sibTrans" cxnId="{1921012F-EA7D-4BC6-A180-14990307F232}">
      <dgm:prSet/>
      <dgm:spPr/>
      <dgm:t>
        <a:bodyPr/>
        <a:lstStyle/>
        <a:p>
          <a:endParaRPr lang="en-US"/>
        </a:p>
      </dgm:t>
    </dgm:pt>
    <dgm:pt modelId="{970E99F0-C2CB-41D9-990D-AB45FAEB5627}" type="parTrans" cxnId="{1921012F-EA7D-4BC6-A180-14990307F232}">
      <dgm:prSet/>
      <dgm:spPr/>
      <dgm:t>
        <a:bodyPr/>
        <a:lstStyle/>
        <a:p>
          <a:endParaRPr lang="en-US"/>
        </a:p>
      </dgm:t>
    </dgm:pt>
    <dgm:pt modelId="{22E44735-1EB0-4975-AFAA-1D5A551A0448}" type="pres">
      <dgm:prSet presAssocID="{5DD071AE-9D3E-4E37-9929-4E7955D7BBA2}" presName="diagram" presStyleCnt="0">
        <dgm:presLayoutVars>
          <dgm:dir/>
          <dgm:resizeHandles val="exact"/>
        </dgm:presLayoutVars>
      </dgm:prSet>
      <dgm:spPr/>
    </dgm:pt>
    <dgm:pt modelId="{E016D0A1-5CA5-408B-AFA4-3B66C90DF897}" type="pres">
      <dgm:prSet presAssocID="{F0CE9E46-2676-4E59-A707-A1AB163AAF64}" presName="node" presStyleLbl="node1" presStyleIdx="0" presStyleCnt="7" custScaleX="23932" custScaleY="34487" custLinFactNeighborX="-37077" custLinFactNeighborY="-17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BFF99-0392-481C-9D09-F8F17C612238}" type="pres">
      <dgm:prSet presAssocID="{EC079045-3436-4DD2-8BCC-F163B3B36C58}" presName="sibTrans" presStyleCnt="0"/>
      <dgm:spPr/>
    </dgm:pt>
    <dgm:pt modelId="{AD31E16E-0059-4A69-86A3-584C035D636A}" type="pres">
      <dgm:prSet presAssocID="{F208A9FE-E255-4652-B2D7-8ACDD8C9A1BD}" presName="node" presStyleLbl="node1" presStyleIdx="1" presStyleCnt="7" custScaleX="28009" custScaleY="41391" custLinFactNeighborX="-19666" custLinFactNeighborY="-1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A669C-0F0B-44FA-B3C7-0BFFAF740437}" type="pres">
      <dgm:prSet presAssocID="{5ADDD0A9-C5A6-4682-B2F9-D9CDA06E45F7}" presName="sibTrans" presStyleCnt="0"/>
      <dgm:spPr/>
    </dgm:pt>
    <dgm:pt modelId="{07294FC2-BB80-4BD2-BAF0-E9894C5E81A7}" type="pres">
      <dgm:prSet presAssocID="{9E1CBD01-6959-45B5-9788-2AA2DC046932}" presName="node" presStyleLbl="node1" presStyleIdx="2" presStyleCnt="7" custScaleX="26629" custScaleY="36776" custLinFactNeighborX="-24162" custLinFactNeighborY="-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C1102-6AA6-4165-93F8-9F05EB0F9056}" type="pres">
      <dgm:prSet presAssocID="{3EC76977-F53F-4B06-A476-F5E7415883B1}" presName="sibTrans" presStyleCnt="0"/>
      <dgm:spPr/>
    </dgm:pt>
    <dgm:pt modelId="{9F723AD6-C55C-4B3B-91CF-7B4958915456}" type="pres">
      <dgm:prSet presAssocID="{5C16301C-DA36-4AD9-9CCC-AC24931A5ED3}" presName="node" presStyleLbl="node1" presStyleIdx="3" presStyleCnt="7" custScaleX="23932" custScaleY="34487" custLinFactNeighborX="88879" custLinFactNeighborY="-53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88FCF-B17B-4D1B-9844-2BB82A514215}" type="pres">
      <dgm:prSet presAssocID="{271EEEC1-2CD2-43F9-8C7A-09577B4D27B1}" presName="sibTrans" presStyleCnt="0"/>
      <dgm:spPr/>
    </dgm:pt>
    <dgm:pt modelId="{6D70F57F-07A3-497E-B314-0A09315D49A6}" type="pres">
      <dgm:prSet presAssocID="{14E99C9E-2964-4954-91EE-DF0DDDAA6E28}" presName="node" presStyleLbl="node1" presStyleIdx="4" presStyleCnt="7" custScaleX="23932" custScaleY="34487" custLinFactNeighborX="-61826" custLinFactNeighborY="-10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B1430-2A80-4245-BE8D-641EC5084A59}" type="pres">
      <dgm:prSet presAssocID="{FFAD8992-AE74-4033-AE8F-B6C7761A1940}" presName="sibTrans" presStyleCnt="0"/>
      <dgm:spPr/>
    </dgm:pt>
    <dgm:pt modelId="{AE145B70-BF7E-40C5-B5F2-A1818EF64D18}" type="pres">
      <dgm:prSet presAssocID="{26124858-6844-4B6A-8747-F3E8593535FE}" presName="node" presStyleLbl="node1" presStyleIdx="5" presStyleCnt="7" custScaleX="23932" custScaleY="34487" custLinFactNeighborX="-38850" custLinFactNeighborY="-11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A44D6-7044-45D8-ACE0-A10E6B2B41DB}" type="pres">
      <dgm:prSet presAssocID="{A9CCD9F7-3079-420E-ABA8-08872BCB6524}" presName="sibTrans" presStyleCnt="0"/>
      <dgm:spPr/>
    </dgm:pt>
    <dgm:pt modelId="{2319E2D7-4F9C-45BA-A7E0-98CA19535E14}" type="pres">
      <dgm:prSet presAssocID="{7D214923-A334-474F-BCA2-53E0CC6F9D18}" presName="node" presStyleLbl="node1" presStyleIdx="6" presStyleCnt="7" custScaleX="23932" custScaleY="34487" custLinFactNeighborX="-40662" custLinFactNeighborY="-12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9143AE-C379-48DA-BE13-C0FBDB7A1683}" type="presOf" srcId="{F208A9FE-E255-4652-B2D7-8ACDD8C9A1BD}" destId="{AD31E16E-0059-4A69-86A3-584C035D636A}" srcOrd="0" destOrd="0" presId="urn:microsoft.com/office/officeart/2005/8/layout/default"/>
    <dgm:cxn modelId="{CF6E49A6-B331-4D65-AAE0-21225F54DCD7}" srcId="{5DD071AE-9D3E-4E37-9929-4E7955D7BBA2}" destId="{F208A9FE-E255-4652-B2D7-8ACDD8C9A1BD}" srcOrd="1" destOrd="0" parTransId="{0827DE9E-462E-4CC8-BF04-B66771A97E2A}" sibTransId="{5ADDD0A9-C5A6-4682-B2F9-D9CDA06E45F7}"/>
    <dgm:cxn modelId="{B7AA2405-B899-40B0-B17B-961058F51572}" type="presOf" srcId="{26124858-6844-4B6A-8747-F3E8593535FE}" destId="{AE145B70-BF7E-40C5-B5F2-A1818EF64D18}" srcOrd="0" destOrd="0" presId="urn:microsoft.com/office/officeart/2005/8/layout/default"/>
    <dgm:cxn modelId="{3EEB501A-A0AA-4499-94AF-BEEE53EF9063}" type="presOf" srcId="{9E1CBD01-6959-45B5-9788-2AA2DC046932}" destId="{07294FC2-BB80-4BD2-BAF0-E9894C5E81A7}" srcOrd="0" destOrd="0" presId="urn:microsoft.com/office/officeart/2005/8/layout/default"/>
    <dgm:cxn modelId="{7D04729A-A861-4292-930C-A78E2FEE8DC8}" srcId="{5DD071AE-9D3E-4E37-9929-4E7955D7BBA2}" destId="{5C16301C-DA36-4AD9-9CCC-AC24931A5ED3}" srcOrd="3" destOrd="0" parTransId="{F6644789-FF85-45D8-AF3C-81C57F16A2D4}" sibTransId="{271EEEC1-2CD2-43F9-8C7A-09577B4D27B1}"/>
    <dgm:cxn modelId="{6F53ABE4-B60F-4845-A449-7F226DD9D6CB}" type="presOf" srcId="{14E99C9E-2964-4954-91EE-DF0DDDAA6E28}" destId="{6D70F57F-07A3-497E-B314-0A09315D49A6}" srcOrd="0" destOrd="0" presId="urn:microsoft.com/office/officeart/2005/8/layout/default"/>
    <dgm:cxn modelId="{CD31A298-CCE5-4803-9437-1FBA945BCE46}" type="presOf" srcId="{F0CE9E46-2676-4E59-A707-A1AB163AAF64}" destId="{E016D0A1-5CA5-408B-AFA4-3B66C90DF897}" srcOrd="0" destOrd="0" presId="urn:microsoft.com/office/officeart/2005/8/layout/default"/>
    <dgm:cxn modelId="{4CBDE2C2-C929-4509-B1CF-428F6E40DDD8}" type="presOf" srcId="{5C16301C-DA36-4AD9-9CCC-AC24931A5ED3}" destId="{9F723AD6-C55C-4B3B-91CF-7B4958915456}" srcOrd="0" destOrd="0" presId="urn:microsoft.com/office/officeart/2005/8/layout/default"/>
    <dgm:cxn modelId="{4F194A0C-76A7-4085-9357-839E6C768C29}" srcId="{5DD071AE-9D3E-4E37-9929-4E7955D7BBA2}" destId="{9E1CBD01-6959-45B5-9788-2AA2DC046932}" srcOrd="2" destOrd="0" parTransId="{AA0F536F-9580-4F91-B88D-8354ED6FEF35}" sibTransId="{3EC76977-F53F-4B06-A476-F5E7415883B1}"/>
    <dgm:cxn modelId="{1921012F-EA7D-4BC6-A180-14990307F232}" srcId="{5DD071AE-9D3E-4E37-9929-4E7955D7BBA2}" destId="{7D214923-A334-474F-BCA2-53E0CC6F9D18}" srcOrd="6" destOrd="0" parTransId="{970E99F0-C2CB-41D9-990D-AB45FAEB5627}" sibTransId="{1D06F02B-7197-48FA-901C-88E7E09F4E85}"/>
    <dgm:cxn modelId="{5BB484FE-9EF0-48A3-AC36-08518E2BB9AA}" srcId="{5DD071AE-9D3E-4E37-9929-4E7955D7BBA2}" destId="{14E99C9E-2964-4954-91EE-DF0DDDAA6E28}" srcOrd="4" destOrd="0" parTransId="{B2B63359-BD8B-4350-8EF6-8AFB0EE618A0}" sibTransId="{FFAD8992-AE74-4033-AE8F-B6C7761A1940}"/>
    <dgm:cxn modelId="{9D0F772A-0A03-4A99-B445-10A3E0EDE137}" srcId="{5DD071AE-9D3E-4E37-9929-4E7955D7BBA2}" destId="{26124858-6844-4B6A-8747-F3E8593535FE}" srcOrd="5" destOrd="0" parTransId="{B4FAC782-EB90-409F-9A21-4CEB0BC36540}" sibTransId="{A9CCD9F7-3079-420E-ABA8-08872BCB6524}"/>
    <dgm:cxn modelId="{E3FB4D8D-F1F1-4EB8-A1D1-CA59A5BEE6A8}" type="presOf" srcId="{5DD071AE-9D3E-4E37-9929-4E7955D7BBA2}" destId="{22E44735-1EB0-4975-AFAA-1D5A551A0448}" srcOrd="0" destOrd="0" presId="urn:microsoft.com/office/officeart/2005/8/layout/default"/>
    <dgm:cxn modelId="{D9C5B941-FA47-48EF-8FED-E265D3927C99}" type="presOf" srcId="{7D214923-A334-474F-BCA2-53E0CC6F9D18}" destId="{2319E2D7-4F9C-45BA-A7E0-98CA19535E14}" srcOrd="0" destOrd="0" presId="urn:microsoft.com/office/officeart/2005/8/layout/default"/>
    <dgm:cxn modelId="{4B00B437-8003-4534-9521-968CB641E1AD}" srcId="{5DD071AE-9D3E-4E37-9929-4E7955D7BBA2}" destId="{F0CE9E46-2676-4E59-A707-A1AB163AAF64}" srcOrd="0" destOrd="0" parTransId="{E935F8DA-DCE9-4F5B-9CC1-014744F256CA}" sibTransId="{EC079045-3436-4DD2-8BCC-F163B3B36C58}"/>
    <dgm:cxn modelId="{2F246D90-9137-4620-9900-45CB7F13DCB4}" type="presParOf" srcId="{22E44735-1EB0-4975-AFAA-1D5A551A0448}" destId="{E016D0A1-5CA5-408B-AFA4-3B66C90DF897}" srcOrd="0" destOrd="0" presId="urn:microsoft.com/office/officeart/2005/8/layout/default"/>
    <dgm:cxn modelId="{53873B25-477C-471C-A84B-CB7162BA7A51}" type="presParOf" srcId="{22E44735-1EB0-4975-AFAA-1D5A551A0448}" destId="{407BFF99-0392-481C-9D09-F8F17C612238}" srcOrd="1" destOrd="0" presId="urn:microsoft.com/office/officeart/2005/8/layout/default"/>
    <dgm:cxn modelId="{D7F27287-E087-44DD-BCAC-DF074FCD3680}" type="presParOf" srcId="{22E44735-1EB0-4975-AFAA-1D5A551A0448}" destId="{AD31E16E-0059-4A69-86A3-584C035D636A}" srcOrd="2" destOrd="0" presId="urn:microsoft.com/office/officeart/2005/8/layout/default"/>
    <dgm:cxn modelId="{7CDFA7A0-A621-4B68-8243-87C9EA57EE0F}" type="presParOf" srcId="{22E44735-1EB0-4975-AFAA-1D5A551A0448}" destId="{B1EA669C-0F0B-44FA-B3C7-0BFFAF740437}" srcOrd="3" destOrd="0" presId="urn:microsoft.com/office/officeart/2005/8/layout/default"/>
    <dgm:cxn modelId="{7BD3BF3B-813C-48BE-A4BB-2DDC4DCAEFB0}" type="presParOf" srcId="{22E44735-1EB0-4975-AFAA-1D5A551A0448}" destId="{07294FC2-BB80-4BD2-BAF0-E9894C5E81A7}" srcOrd="4" destOrd="0" presId="urn:microsoft.com/office/officeart/2005/8/layout/default"/>
    <dgm:cxn modelId="{5F1CE860-53DC-47BC-BD1F-0043922ECF7D}" type="presParOf" srcId="{22E44735-1EB0-4975-AFAA-1D5A551A0448}" destId="{69BC1102-6AA6-4165-93F8-9F05EB0F9056}" srcOrd="5" destOrd="0" presId="urn:microsoft.com/office/officeart/2005/8/layout/default"/>
    <dgm:cxn modelId="{BF368217-71A1-449B-8B45-930C12374507}" type="presParOf" srcId="{22E44735-1EB0-4975-AFAA-1D5A551A0448}" destId="{9F723AD6-C55C-4B3B-91CF-7B4958915456}" srcOrd="6" destOrd="0" presId="urn:microsoft.com/office/officeart/2005/8/layout/default"/>
    <dgm:cxn modelId="{4C8124F7-85FC-42E6-B966-39C6BFEA0A91}" type="presParOf" srcId="{22E44735-1EB0-4975-AFAA-1D5A551A0448}" destId="{8E988FCF-B17B-4D1B-9844-2BB82A514215}" srcOrd="7" destOrd="0" presId="urn:microsoft.com/office/officeart/2005/8/layout/default"/>
    <dgm:cxn modelId="{A97026DA-4270-4AE9-8E3A-795675FBE5C9}" type="presParOf" srcId="{22E44735-1EB0-4975-AFAA-1D5A551A0448}" destId="{6D70F57F-07A3-497E-B314-0A09315D49A6}" srcOrd="8" destOrd="0" presId="urn:microsoft.com/office/officeart/2005/8/layout/default"/>
    <dgm:cxn modelId="{403C1BFC-1BF8-407C-943C-1ECF8091F52E}" type="presParOf" srcId="{22E44735-1EB0-4975-AFAA-1D5A551A0448}" destId="{83FB1430-2A80-4245-BE8D-641EC5084A59}" srcOrd="9" destOrd="0" presId="urn:microsoft.com/office/officeart/2005/8/layout/default"/>
    <dgm:cxn modelId="{6F12A088-131D-423C-8455-634CE802A094}" type="presParOf" srcId="{22E44735-1EB0-4975-AFAA-1D5A551A0448}" destId="{AE145B70-BF7E-40C5-B5F2-A1818EF64D18}" srcOrd="10" destOrd="0" presId="urn:microsoft.com/office/officeart/2005/8/layout/default"/>
    <dgm:cxn modelId="{E4137540-3CEA-4DCC-8992-F51541BB8229}" type="presParOf" srcId="{22E44735-1EB0-4975-AFAA-1D5A551A0448}" destId="{1F5A44D6-7044-45D8-ACE0-A10E6B2B41DB}" srcOrd="11" destOrd="0" presId="urn:microsoft.com/office/officeart/2005/8/layout/default"/>
    <dgm:cxn modelId="{773B684F-6E41-427E-AE84-DA86CC95F974}" type="presParOf" srcId="{22E44735-1EB0-4975-AFAA-1D5A551A0448}" destId="{2319E2D7-4F9C-45BA-A7E0-98CA19535E1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6D0A1-5CA5-408B-AFA4-3B66C90DF897}">
      <dsp:nvSpPr>
        <dsp:cNvPr id="0" name=""/>
        <dsp:cNvSpPr/>
      </dsp:nvSpPr>
      <dsp:spPr>
        <a:xfrm>
          <a:off x="0" y="0"/>
          <a:ext cx="2174451" cy="1880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u="sng" kern="1200" dirty="0" smtClean="0"/>
            <a:t>Design/Assembly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Design/Assembly engineering establish correct requirements needed for part packaging. </a:t>
          </a:r>
          <a:endParaRPr lang="en-US" sz="1400" b="0" kern="1200" dirty="0"/>
        </a:p>
      </dsp:txBody>
      <dsp:txXfrm>
        <a:off x="0" y="0"/>
        <a:ext cx="2174451" cy="1880084"/>
      </dsp:txXfrm>
    </dsp:sp>
    <dsp:sp modelId="{AD31E16E-0059-4A69-86A3-584C035D636A}">
      <dsp:nvSpPr>
        <dsp:cNvPr id="0" name=""/>
        <dsp:cNvSpPr/>
      </dsp:nvSpPr>
      <dsp:spPr>
        <a:xfrm>
          <a:off x="2533188" y="0"/>
          <a:ext cx="2544885" cy="2256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u="sng" kern="1200" dirty="0" smtClean="0"/>
            <a:t>Check Archive Packaging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After establishing package requirements, the package outline database should be checked for a package that fits requirements. Check Adlib for corresponding P.O drawing. </a:t>
          </a:r>
          <a:endParaRPr lang="en-US" sz="2200" b="0" kern="1200" dirty="0"/>
        </a:p>
      </dsp:txBody>
      <dsp:txXfrm>
        <a:off x="2533188" y="0"/>
        <a:ext cx="2544885" cy="2256461"/>
      </dsp:txXfrm>
    </dsp:sp>
    <dsp:sp modelId="{07294FC2-BB80-4BD2-BAF0-E9894C5E81A7}">
      <dsp:nvSpPr>
        <dsp:cNvPr id="0" name=""/>
        <dsp:cNvSpPr/>
      </dsp:nvSpPr>
      <dsp:spPr>
        <a:xfrm>
          <a:off x="5578165" y="187338"/>
          <a:ext cx="2419499" cy="2004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u="sng" kern="1200" dirty="0" smtClean="0"/>
            <a:t>Approval Process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A brief discussion with Tech Doc Service to  ensure there are no other options/issues with selection. This prevents pre-mature assemble of packages.</a:t>
          </a:r>
          <a:endParaRPr lang="en-US" sz="2200" b="0" kern="1200" dirty="0"/>
        </a:p>
      </dsp:txBody>
      <dsp:txXfrm>
        <a:off x="5578165" y="187338"/>
        <a:ext cx="2419499" cy="2004870"/>
      </dsp:txXfrm>
    </dsp:sp>
    <dsp:sp modelId="{9F723AD6-C55C-4B3B-91CF-7B4958915456}">
      <dsp:nvSpPr>
        <dsp:cNvPr id="0" name=""/>
        <dsp:cNvSpPr/>
      </dsp:nvSpPr>
      <dsp:spPr>
        <a:xfrm>
          <a:off x="8078711" y="323691"/>
          <a:ext cx="2174451" cy="1880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u="sng" kern="1200" dirty="0" smtClean="0"/>
            <a:t>Sub-con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After Approval of requirements, are established, info get sent to Sub-con for package creation. </a:t>
          </a:r>
          <a:endParaRPr lang="en-US" sz="1400" kern="1200" dirty="0"/>
        </a:p>
      </dsp:txBody>
      <dsp:txXfrm>
        <a:off x="8078711" y="323691"/>
        <a:ext cx="2174451" cy="1880084"/>
      </dsp:txXfrm>
    </dsp:sp>
    <dsp:sp modelId="{6D70F57F-07A3-497E-B314-0A09315D49A6}">
      <dsp:nvSpPr>
        <dsp:cNvPr id="0" name=""/>
        <dsp:cNvSpPr/>
      </dsp:nvSpPr>
      <dsp:spPr>
        <a:xfrm>
          <a:off x="0" y="2654130"/>
          <a:ext cx="2174451" cy="1880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u="sng" kern="1200" dirty="0" smtClean="0"/>
            <a:t>Assemble/Tech Docs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After Sub-con create new P.O. the drawing is sent back to Assemble engineer for review and then sent to Tech Doc Services for data sheet package outline creation</a:t>
          </a:r>
          <a:endParaRPr lang="en-US" sz="1900" kern="1200" dirty="0"/>
        </a:p>
      </dsp:txBody>
      <dsp:txXfrm>
        <a:off x="0" y="2654130"/>
        <a:ext cx="2174451" cy="1880084"/>
      </dsp:txXfrm>
    </dsp:sp>
    <dsp:sp modelId="{AE145B70-BF7E-40C5-B5F2-A1818EF64D18}">
      <dsp:nvSpPr>
        <dsp:cNvPr id="0" name=""/>
        <dsp:cNvSpPr/>
      </dsp:nvSpPr>
      <dsp:spPr>
        <a:xfrm>
          <a:off x="2639403" y="2613571"/>
          <a:ext cx="2174451" cy="1880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u="sng" kern="1200" dirty="0" smtClean="0"/>
            <a:t>Adlib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Final Drawing is sent back to assembly engineer for approval or edits and then sent  to Adlib for final approval </a:t>
          </a:r>
          <a:endParaRPr lang="en-US" sz="1400" kern="1200" dirty="0"/>
        </a:p>
      </dsp:txBody>
      <dsp:txXfrm>
        <a:off x="2639403" y="2613571"/>
        <a:ext cx="2174451" cy="1880084"/>
      </dsp:txXfrm>
    </dsp:sp>
    <dsp:sp modelId="{2319E2D7-4F9C-45BA-A7E0-98CA19535E14}">
      <dsp:nvSpPr>
        <dsp:cNvPr id="0" name=""/>
        <dsp:cNvSpPr/>
      </dsp:nvSpPr>
      <dsp:spPr>
        <a:xfrm>
          <a:off x="5557812" y="2543300"/>
          <a:ext cx="2174451" cy="1880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u="sng" kern="1200" dirty="0" smtClean="0"/>
            <a:t>Data  </a:t>
          </a:r>
          <a:r>
            <a:rPr lang="en-US" sz="1700" b="1" u="sng" kern="1200" dirty="0" smtClean="0"/>
            <a:t>Sheet/Web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After final approval on outline drawing. Drawing is sent to webmaster for </a:t>
          </a:r>
          <a:r>
            <a:rPr lang="en-US" sz="1400" kern="1200" smtClean="0"/>
            <a:t>placement in the </a:t>
          </a:r>
          <a:r>
            <a:rPr lang="en-US" sz="1400" kern="1200" dirty="0" smtClean="0"/>
            <a:t>data sheet and uploaded to the website.</a:t>
          </a:r>
          <a:endParaRPr lang="en-US" sz="1400" kern="1200" dirty="0"/>
        </a:p>
      </dsp:txBody>
      <dsp:txXfrm>
        <a:off x="5557812" y="2543300"/>
        <a:ext cx="2174451" cy="1880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200"/>
            </a:lvl1pPr>
          </a:lstStyle>
          <a:p>
            <a:endParaRPr lang="en-US" sz="10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597444" y="8829967"/>
            <a:ext cx="411333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r">
              <a:defRPr sz="1200"/>
            </a:lvl1pPr>
          </a:lstStyle>
          <a:p>
            <a:fld id="{013FF889-DBB5-E540-8E75-47BFCA628842}" type="slidenum">
              <a:rPr lang="en-US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b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7839" y="8829967"/>
            <a:ext cx="3271521" cy="46482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Analog Devices Confidential Information</a:t>
            </a:r>
          </a:p>
        </p:txBody>
      </p:sp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1676234" y="108612"/>
            <a:ext cx="4282113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l">
              <a:defRPr sz="1200"/>
            </a:lvl1pPr>
          </a:lstStyle>
          <a:p>
            <a:endParaRPr lang="en-US" sz="1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6670" y="108612"/>
            <a:ext cx="952107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r">
              <a:defRPr sz="1200"/>
            </a:lvl1pPr>
          </a:lstStyle>
          <a:p>
            <a:fld id="{2C2AD557-2032-D74A-B281-F0540E660787}" type="datetimeFigureOut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3/18/2016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51" y="108612"/>
            <a:ext cx="1323726" cy="535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31346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814897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i="1" dirty="0" smtClean="0">
                <a:solidFill>
                  <a:srgbClr val="FFFFFF">
                    <a:lumMod val="65000"/>
                  </a:srgbClr>
                </a:solidFill>
              </a:rPr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09360" y="8829967"/>
            <a:ext cx="699418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r">
              <a:defRPr sz="1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00B8651-D313-4300-801F-836567026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37839" y="8829967"/>
            <a:ext cx="3271521" cy="46482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Analog Devices Confidential Information</a:t>
            </a:r>
          </a:p>
        </p:txBody>
      </p:sp>
      <p:sp>
        <p:nvSpPr>
          <p:cNvPr id="9" name="Header Placeholder 1"/>
          <p:cNvSpPr>
            <a:spLocks noGrp="1"/>
          </p:cNvSpPr>
          <p:nvPr>
            <p:ph type="hdr" sz="quarter"/>
          </p:nvPr>
        </p:nvSpPr>
        <p:spPr>
          <a:xfrm>
            <a:off x="1676234" y="108612"/>
            <a:ext cx="4282113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l">
              <a:defRPr sz="1200"/>
            </a:lvl1pPr>
          </a:lstStyle>
          <a:p>
            <a:endParaRPr lang="en-US" sz="1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6670" y="108612"/>
            <a:ext cx="952107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r">
              <a:defRPr sz="1200"/>
            </a:lvl1pPr>
          </a:lstStyle>
          <a:p>
            <a:fld id="{2C2AD557-2032-D74A-B281-F0540E660787}" type="datetimeFigureOut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3/18/2016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1" y="108612"/>
            <a:ext cx="1323726" cy="535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13899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Clr>
        <a:schemeClr val="tx2"/>
      </a:buClr>
      <a:buSzPct val="75000"/>
      <a:buFont typeface="Wingdings 3" panose="05040102010807070707" pitchFamily="18" charset="2"/>
      <a:buChar char="u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4488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511175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88975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55663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814388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B8651-D313-4300-801F-8365670269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1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 smtClean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11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219200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649288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649288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3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219201"/>
            <a:ext cx="114300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355600" y="3742805"/>
            <a:ext cx="114554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93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219201"/>
            <a:ext cx="11430000" cy="2292878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add picture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55600" y="3745637"/>
            <a:ext cx="11430001" cy="2236064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355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219200"/>
            <a:ext cx="11430000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9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225385"/>
            <a:ext cx="5558367" cy="266081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9528" y="6327007"/>
            <a:ext cx="4864439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2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8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219200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233747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9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0346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24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" y="0"/>
            <a:ext cx="12191997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8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643143" y="1219200"/>
            <a:ext cx="5142457" cy="4762499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add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3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355600" y="1219200"/>
            <a:ext cx="5557838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219200"/>
            <a:ext cx="114300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 smtClean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3/18/2016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840" y="6259169"/>
            <a:ext cx="9948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80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78" r:id="rId2"/>
    <p:sldLayoutId id="2147483697" r:id="rId3"/>
    <p:sldLayoutId id="2147483699" r:id="rId4"/>
    <p:sldLayoutId id="2147483677" r:id="rId5"/>
    <p:sldLayoutId id="2147483698" r:id="rId6"/>
    <p:sldLayoutId id="2147483680" r:id="rId7"/>
    <p:sldLayoutId id="2147483681" r:id="rId8"/>
    <p:sldLayoutId id="2147483700" r:id="rId9"/>
    <p:sldLayoutId id="2147483702" r:id="rId10"/>
    <p:sldLayoutId id="2147483679" r:id="rId11"/>
    <p:sldLayoutId id="2147483703" r:id="rId12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 userDrawn="1">
          <p15:clr>
            <a:srgbClr val="F26B43"/>
          </p15:clr>
        </p15:guide>
        <p15:guide id="2" pos="224" userDrawn="1">
          <p15:clr>
            <a:srgbClr val="F26B43"/>
          </p15:clr>
        </p15:guide>
        <p15:guide id="3" pos="7424" userDrawn="1">
          <p15:clr>
            <a:srgbClr val="F26B43"/>
          </p15:clr>
        </p15:guide>
        <p15:guide id="4" orient="horz" pos="768" userDrawn="1">
          <p15:clr>
            <a:srgbClr val="F26B43"/>
          </p15:clr>
        </p15:guide>
        <p15:guide id="0" pos="3949" userDrawn="1">
          <p15:clr>
            <a:srgbClr val="F26B43"/>
          </p15:clr>
        </p15:guide>
        <p15:guide id="5" pos="3725" userDrawn="1">
          <p15:clr>
            <a:srgbClr val="F26B43"/>
          </p15:clr>
        </p15:guide>
        <p15:guide id="6" orient="horz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By Greg Linda</a:t>
            </a:r>
            <a:endParaRPr lang="en-US" dirty="0"/>
          </a:p>
          <a:p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   And </a:t>
            </a:r>
          </a:p>
          <a:p>
            <a:r>
              <a:rPr lang="en-US" dirty="0" smtClean="0"/>
              <a:t>      Greg Proulx</a:t>
            </a:r>
          </a:p>
          <a:p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Outline Process Flow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A28EE1E-8E04-480E-9AF5-B092001C28BE}" type="datetime1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742613" y="6327775"/>
            <a:ext cx="1449387" cy="323850"/>
          </a:xfrm>
        </p:spPr>
        <p:txBody>
          <a:bodyPr/>
          <a:lstStyle/>
          <a:p>
            <a:fld id="{8ED1CEE6-8BBE-4393-857A-BEE0A5C48EE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1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Outline Process Flow	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612880"/>
              </p:ext>
            </p:extLst>
          </p:nvPr>
        </p:nvGraphicFramePr>
        <p:xfrm>
          <a:off x="355600" y="1219200"/>
          <a:ext cx="11430000" cy="5172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Analog Devices Confidential Information—Not for External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14118"/>
      </p:ext>
    </p:extLst>
  </p:cSld>
  <p:clrMapOvr>
    <a:masterClrMapping/>
  </p:clrMapOvr>
</p:sld>
</file>

<file path=ppt/theme/theme1.xml><?xml version="1.0" encoding="utf-8"?>
<a:theme xmlns:a="http://schemas.openxmlformats.org/drawingml/2006/main" name="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I 2015 16x9 Confidential.potx" id="{F700621A-2537-4E32-90CE-AB1C5C5B018A}" vid="{C1C6AB2B-DBC0-4C2B-8C3A-C0C014031C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 2016 16x9 Confidential</Template>
  <TotalTime>72</TotalTime>
  <Words>191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Lucida Grande</vt:lpstr>
      <vt:lpstr>Arial</vt:lpstr>
      <vt:lpstr>Wingdings</vt:lpstr>
      <vt:lpstr>Wingdings 3</vt:lpstr>
      <vt:lpstr>ADITemplate</vt:lpstr>
      <vt:lpstr>Package Outline Process Flow </vt:lpstr>
      <vt:lpstr>Package Outline Process Flow </vt:lpstr>
    </vt:vector>
  </TitlesOfParts>
  <Company>Analog Devices,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 Outline Process Flow</dc:title>
  <dc:creator>Linda, Greg</dc:creator>
  <dc:description>© 1995 - 2015 Analog Devices, Inc. All Rights Reserved</dc:description>
  <cp:lastModifiedBy>Linda, Greg</cp:lastModifiedBy>
  <cp:revision>6</cp:revision>
  <cp:lastPrinted>2015-04-02T14:52:35Z</cp:lastPrinted>
  <dcterms:created xsi:type="dcterms:W3CDTF">2016-03-18T14:16:44Z</dcterms:created>
  <dcterms:modified xsi:type="dcterms:W3CDTF">2016-03-18T15:29:25Z</dcterms:modified>
</cp:coreProperties>
</file>