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1"/>
  </p:notesMasterIdLst>
  <p:handoutMasterIdLst>
    <p:handoutMasterId r:id="rId12"/>
  </p:handoutMasterIdLst>
  <p:sldIdLst>
    <p:sldId id="278" r:id="rId5"/>
    <p:sldId id="2126986852" r:id="rId6"/>
    <p:sldId id="2126986853" r:id="rId7"/>
    <p:sldId id="2126986854" r:id="rId8"/>
    <p:sldId id="2126986855" r:id="rId9"/>
    <p:sldId id="212698685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  <a:srgbClr val="EBEAE8"/>
    <a:srgbClr val="EDEAE9"/>
    <a:srgbClr val="7BCDEE"/>
    <a:srgbClr val="DAF7FE"/>
    <a:srgbClr val="8FE8FD"/>
    <a:srgbClr val="F8FCD0"/>
    <a:srgbClr val="F3FAAC"/>
    <a:srgbClr val="D0F0E1"/>
    <a:srgbClr val="7CD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3F30C-C8AB-48DA-914D-FFF436E327D6}" v="22" dt="2021-10-06T17:40:28.321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8" autoAdjust="0"/>
    <p:restoredTop sz="94137" autoAdjust="0"/>
  </p:normalViewPr>
  <p:slideViewPr>
    <p:cSldViewPr snapToGrid="0" snapToObjects="1">
      <p:cViewPr>
        <p:scale>
          <a:sx n="125" d="100"/>
          <a:sy n="125" d="100"/>
        </p:scale>
        <p:origin x="378" y="252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30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rss, Brock" userId="79d9a975-58c7-4d00-a22c-2b60e602469c" providerId="ADAL" clId="{53866781-C94E-4379-B653-BABBF09F3773}"/>
    <pc:docChg chg="undo custSel addSld modSld">
      <pc:chgData name="Bearss, Brock" userId="79d9a975-58c7-4d00-a22c-2b60e602469c" providerId="ADAL" clId="{53866781-C94E-4379-B653-BABBF09F3773}" dt="2021-09-17T19:48:27.310" v="702" actId="14100"/>
      <pc:docMkLst>
        <pc:docMk/>
      </pc:docMkLst>
      <pc:sldChg chg="modSp mod">
        <pc:chgData name="Bearss, Brock" userId="79d9a975-58c7-4d00-a22c-2b60e602469c" providerId="ADAL" clId="{53866781-C94E-4379-B653-BABBF09F3773}" dt="2021-09-17T18:52:56.167" v="27" actId="1076"/>
        <pc:sldMkLst>
          <pc:docMk/>
          <pc:sldMk cId="2223422229" sldId="2126986876"/>
        </pc:sldMkLst>
        <pc:spChg chg="mod">
          <ac:chgData name="Bearss, Brock" userId="79d9a975-58c7-4d00-a22c-2b60e602469c" providerId="ADAL" clId="{53866781-C94E-4379-B653-BABBF09F3773}" dt="2021-09-17T18:52:56.167" v="27" actId="1076"/>
          <ac:spMkLst>
            <pc:docMk/>
            <pc:sldMk cId="2223422229" sldId="2126986876"/>
            <ac:spMk id="29" creationId="{F537C8FE-702A-4D1F-ADD6-4675E279ED86}"/>
          </ac:spMkLst>
        </pc:spChg>
        <pc:spChg chg="mod">
          <ac:chgData name="Bearss, Brock" userId="79d9a975-58c7-4d00-a22c-2b60e602469c" providerId="ADAL" clId="{53866781-C94E-4379-B653-BABBF09F3773}" dt="2021-09-17T18:52:56.167" v="27" actId="1076"/>
          <ac:spMkLst>
            <pc:docMk/>
            <pc:sldMk cId="2223422229" sldId="2126986876"/>
            <ac:spMk id="30" creationId="{8A4F9DE0-9D86-49C3-9A27-F5284B51D29C}"/>
          </ac:spMkLst>
        </pc:spChg>
        <pc:spChg chg="mod">
          <ac:chgData name="Bearss, Brock" userId="79d9a975-58c7-4d00-a22c-2b60e602469c" providerId="ADAL" clId="{53866781-C94E-4379-B653-BABBF09F3773}" dt="2021-09-17T18:52:56.167" v="27" actId="1076"/>
          <ac:spMkLst>
            <pc:docMk/>
            <pc:sldMk cId="2223422229" sldId="2126986876"/>
            <ac:spMk id="31" creationId="{9AB7540C-9DDD-4413-B38B-64432662EAF7}"/>
          </ac:spMkLst>
        </pc:spChg>
        <pc:picChg chg="mod">
          <ac:chgData name="Bearss, Brock" userId="79d9a975-58c7-4d00-a22c-2b60e602469c" providerId="ADAL" clId="{53866781-C94E-4379-B653-BABBF09F3773}" dt="2021-09-17T18:52:56.167" v="27" actId="1076"/>
          <ac:picMkLst>
            <pc:docMk/>
            <pc:sldMk cId="2223422229" sldId="2126986876"/>
            <ac:picMk id="10" creationId="{6FE73E1B-1D98-437C-A8FD-D696B8A18A44}"/>
          </ac:picMkLst>
        </pc:picChg>
      </pc:sldChg>
      <pc:sldChg chg="addSp delSp modSp mod">
        <pc:chgData name="Bearss, Brock" userId="79d9a975-58c7-4d00-a22c-2b60e602469c" providerId="ADAL" clId="{53866781-C94E-4379-B653-BABBF09F3773}" dt="2021-09-17T18:56:36.505" v="58" actId="21"/>
        <pc:sldMkLst>
          <pc:docMk/>
          <pc:sldMk cId="2239822869" sldId="2126986882"/>
        </pc:sldMkLst>
        <pc:spChg chg="add del mod">
          <ac:chgData name="Bearss, Brock" userId="79d9a975-58c7-4d00-a22c-2b60e602469c" providerId="ADAL" clId="{53866781-C94E-4379-B653-BABBF09F3773}" dt="2021-09-17T18:49:05.933" v="21" actId="478"/>
          <ac:spMkLst>
            <pc:docMk/>
            <pc:sldMk cId="2239822869" sldId="2126986882"/>
            <ac:spMk id="7" creationId="{EDC1593C-AB50-4D65-87DC-135237F1CDAA}"/>
          </ac:spMkLst>
        </pc:spChg>
        <pc:picChg chg="add del mod">
          <ac:chgData name="Bearss, Brock" userId="79d9a975-58c7-4d00-a22c-2b60e602469c" providerId="ADAL" clId="{53866781-C94E-4379-B653-BABBF09F3773}" dt="2021-09-17T18:56:36.505" v="58" actId="21"/>
          <ac:picMkLst>
            <pc:docMk/>
            <pc:sldMk cId="2239822869" sldId="2126986882"/>
            <ac:picMk id="8" creationId="{94B53863-A0E8-4CF7-900E-09922CCE60C4}"/>
          </ac:picMkLst>
        </pc:picChg>
      </pc:sldChg>
      <pc:sldChg chg="modSp mod">
        <pc:chgData name="Bearss, Brock" userId="79d9a975-58c7-4d00-a22c-2b60e602469c" providerId="ADAL" clId="{53866781-C94E-4379-B653-BABBF09F3773}" dt="2021-09-17T19:04:00.320" v="80" actId="1076"/>
        <pc:sldMkLst>
          <pc:docMk/>
          <pc:sldMk cId="1858704542" sldId="2126986884"/>
        </pc:sldMkLst>
        <pc:picChg chg="mod">
          <ac:chgData name="Bearss, Brock" userId="79d9a975-58c7-4d00-a22c-2b60e602469c" providerId="ADAL" clId="{53866781-C94E-4379-B653-BABBF09F3773}" dt="2021-09-17T19:04:00.320" v="80" actId="1076"/>
          <ac:picMkLst>
            <pc:docMk/>
            <pc:sldMk cId="1858704542" sldId="2126986884"/>
            <ac:picMk id="13" creationId="{B6D22CE6-F046-488F-B52D-044654951D4E}"/>
          </ac:picMkLst>
        </pc:picChg>
      </pc:sldChg>
      <pc:sldChg chg="addSp delSp modSp new mod">
        <pc:chgData name="Bearss, Brock" userId="79d9a975-58c7-4d00-a22c-2b60e602469c" providerId="ADAL" clId="{53866781-C94E-4379-B653-BABBF09F3773}" dt="2021-09-17T19:46:11.343" v="694" actId="14100"/>
        <pc:sldMkLst>
          <pc:docMk/>
          <pc:sldMk cId="2414312146" sldId="2126986889"/>
        </pc:sldMkLst>
        <pc:spChg chg="del">
          <ac:chgData name="Bearss, Brock" userId="79d9a975-58c7-4d00-a22c-2b60e602469c" providerId="ADAL" clId="{53866781-C94E-4379-B653-BABBF09F3773}" dt="2021-09-17T18:53:21.994" v="29" actId="478"/>
          <ac:spMkLst>
            <pc:docMk/>
            <pc:sldMk cId="2414312146" sldId="2126986889"/>
            <ac:spMk id="2" creationId="{BEC74273-8C46-4A41-8302-9FDAA02262D0}"/>
          </ac:spMkLst>
        </pc:spChg>
        <pc:spChg chg="ord">
          <ac:chgData name="Bearss, Brock" userId="79d9a975-58c7-4d00-a22c-2b60e602469c" providerId="ADAL" clId="{53866781-C94E-4379-B653-BABBF09F3773}" dt="2021-09-17T19:08:05.181" v="85" actId="167"/>
          <ac:spMkLst>
            <pc:docMk/>
            <pc:sldMk cId="2414312146" sldId="2126986889"/>
            <ac:spMk id="4" creationId="{8E52DACC-20C6-4E79-AC9A-6BCE1AC893F7}"/>
          </ac:spMkLst>
        </pc:spChg>
        <pc:spChg chg="add del mod">
          <ac:chgData name="Bearss, Brock" userId="79d9a975-58c7-4d00-a22c-2b60e602469c" providerId="ADAL" clId="{53866781-C94E-4379-B653-BABBF09F3773}" dt="2021-09-17T18:57:52.733" v="69"/>
          <ac:spMkLst>
            <pc:docMk/>
            <pc:sldMk cId="2414312146" sldId="2126986889"/>
            <ac:spMk id="15" creationId="{20DF796C-6E9F-41F1-A1C3-7F9AA206ED81}"/>
          </ac:spMkLst>
        </pc:spChg>
        <pc:spChg chg="add del mod">
          <ac:chgData name="Bearss, Brock" userId="79d9a975-58c7-4d00-a22c-2b60e602469c" providerId="ADAL" clId="{53866781-C94E-4379-B653-BABBF09F3773}" dt="2021-09-17T18:57:52.733" v="69"/>
          <ac:spMkLst>
            <pc:docMk/>
            <pc:sldMk cId="2414312146" sldId="2126986889"/>
            <ac:spMk id="16" creationId="{B30D0412-4CA9-4766-AA40-03523965B601}"/>
          </ac:spMkLst>
        </pc:spChg>
        <pc:spChg chg="add mod ord">
          <ac:chgData name="Bearss, Brock" userId="79d9a975-58c7-4d00-a22c-2b60e602469c" providerId="ADAL" clId="{53866781-C94E-4379-B653-BABBF09F3773}" dt="2021-09-17T19:46:11.343" v="694" actId="14100"/>
          <ac:spMkLst>
            <pc:docMk/>
            <pc:sldMk cId="2414312146" sldId="2126986889"/>
            <ac:spMk id="19" creationId="{584685D5-AB71-40E5-962C-A03B573502EC}"/>
          </ac:spMkLst>
        </pc:spChg>
        <pc:spChg chg="add mod">
          <ac:chgData name="Bearss, Brock" userId="79d9a975-58c7-4d00-a22c-2b60e602469c" providerId="ADAL" clId="{53866781-C94E-4379-B653-BABBF09F3773}" dt="2021-09-17T19:44:30.748" v="605" actId="1035"/>
          <ac:spMkLst>
            <pc:docMk/>
            <pc:sldMk cId="2414312146" sldId="2126986889"/>
            <ac:spMk id="22" creationId="{6E318CB3-3EF9-468E-892F-C5F03059B29A}"/>
          </ac:spMkLst>
        </pc:spChg>
        <pc:spChg chg="add mod">
          <ac:chgData name="Bearss, Brock" userId="79d9a975-58c7-4d00-a22c-2b60e602469c" providerId="ADAL" clId="{53866781-C94E-4379-B653-BABBF09F3773}" dt="2021-09-17T19:44:59.459" v="633" actId="1035"/>
          <ac:spMkLst>
            <pc:docMk/>
            <pc:sldMk cId="2414312146" sldId="2126986889"/>
            <ac:spMk id="25" creationId="{BBB38D10-0884-4475-B0A8-A65AF351E84D}"/>
          </ac:spMkLst>
        </pc:spChg>
        <pc:spChg chg="add mod">
          <ac:chgData name="Bearss, Brock" userId="79d9a975-58c7-4d00-a22c-2b60e602469c" providerId="ADAL" clId="{53866781-C94E-4379-B653-BABBF09F3773}" dt="2021-09-17T19:45:35.426" v="678" actId="1035"/>
          <ac:spMkLst>
            <pc:docMk/>
            <pc:sldMk cId="2414312146" sldId="2126986889"/>
            <ac:spMk id="30" creationId="{1C3D4D58-2555-42AD-82CD-4562B61DE549}"/>
          </ac:spMkLst>
        </pc:spChg>
        <pc:spChg chg="add mod">
          <ac:chgData name="Bearss, Brock" userId="79d9a975-58c7-4d00-a22c-2b60e602469c" providerId="ADAL" clId="{53866781-C94E-4379-B653-BABBF09F3773}" dt="2021-09-17T19:45:43.209" v="692" actId="1035"/>
          <ac:spMkLst>
            <pc:docMk/>
            <pc:sldMk cId="2414312146" sldId="2126986889"/>
            <ac:spMk id="37" creationId="{4AF8184C-C6CC-4886-BC26-6637317FCD47}"/>
          </ac:spMkLst>
        </pc:spChg>
        <pc:spChg chg="add del mod">
          <ac:chgData name="Bearss, Brock" userId="79d9a975-58c7-4d00-a22c-2b60e602469c" providerId="ADAL" clId="{53866781-C94E-4379-B653-BABBF09F3773}" dt="2021-09-17T19:28:13.471" v="337" actId="478"/>
          <ac:spMkLst>
            <pc:docMk/>
            <pc:sldMk cId="2414312146" sldId="2126986889"/>
            <ac:spMk id="40" creationId="{C7130F0F-BBFD-4830-9107-8903AD50EC3F}"/>
          </ac:spMkLst>
        </pc:spChg>
        <pc:spChg chg="add mod">
          <ac:chgData name="Bearss, Brock" userId="79d9a975-58c7-4d00-a22c-2b60e602469c" providerId="ADAL" clId="{53866781-C94E-4379-B653-BABBF09F3773}" dt="2021-09-17T19:34:43.039" v="575" actId="1037"/>
          <ac:spMkLst>
            <pc:docMk/>
            <pc:sldMk cId="2414312146" sldId="2126986889"/>
            <ac:spMk id="41" creationId="{711A82AF-7311-4B25-923A-12A8BA52194E}"/>
          </ac:spMkLst>
        </pc:spChg>
        <pc:spChg chg="add mod">
          <ac:chgData name="Bearss, Brock" userId="79d9a975-58c7-4d00-a22c-2b60e602469c" providerId="ADAL" clId="{53866781-C94E-4379-B653-BABBF09F3773}" dt="2021-09-17T19:34:27.674" v="569" actId="14838"/>
          <ac:spMkLst>
            <pc:docMk/>
            <pc:sldMk cId="2414312146" sldId="2126986889"/>
            <ac:spMk id="43" creationId="{AFDCC5C8-DF2E-4C70-978D-BB8DB3A4D689}"/>
          </ac:spMkLst>
        </pc:spChg>
        <pc:spChg chg="add mod">
          <ac:chgData name="Bearss, Brock" userId="79d9a975-58c7-4d00-a22c-2b60e602469c" providerId="ADAL" clId="{53866781-C94E-4379-B653-BABBF09F3773}" dt="2021-09-17T19:44:36.383" v="610" actId="1035"/>
          <ac:spMkLst>
            <pc:docMk/>
            <pc:sldMk cId="2414312146" sldId="2126986889"/>
            <ac:spMk id="44" creationId="{7589A6B5-ACD5-4847-BD68-78B39EF4E0C5}"/>
          </ac:spMkLst>
        </pc:spChg>
        <pc:spChg chg="add mod">
          <ac:chgData name="Bearss, Brock" userId="79d9a975-58c7-4d00-a22c-2b60e602469c" providerId="ADAL" clId="{53866781-C94E-4379-B653-BABBF09F3773}" dt="2021-09-17T19:45:43.209" v="692" actId="1035"/>
          <ac:spMkLst>
            <pc:docMk/>
            <pc:sldMk cId="2414312146" sldId="2126986889"/>
            <ac:spMk id="45" creationId="{3530291F-A46F-4E83-84E2-A3C62EDF7DA1}"/>
          </ac:spMkLst>
        </pc:spChg>
        <pc:picChg chg="add del mod">
          <ac:chgData name="Bearss, Brock" userId="79d9a975-58c7-4d00-a22c-2b60e602469c" providerId="ADAL" clId="{53866781-C94E-4379-B653-BABBF09F3773}" dt="2021-09-17T19:24:54.538" v="297" actId="478"/>
          <ac:picMkLst>
            <pc:docMk/>
            <pc:sldMk cId="2414312146" sldId="2126986889"/>
            <ac:picMk id="6" creationId="{158F1EF7-D989-4307-89AA-D15DD3B0BB2D}"/>
          </ac:picMkLst>
        </pc:picChg>
        <pc:picChg chg="add mod">
          <ac:chgData name="Bearss, Brock" userId="79d9a975-58c7-4d00-a22c-2b60e602469c" providerId="ADAL" clId="{53866781-C94E-4379-B653-BABBF09F3773}" dt="2021-09-17T18:58:08.881" v="73" actId="1076"/>
          <ac:picMkLst>
            <pc:docMk/>
            <pc:sldMk cId="2414312146" sldId="2126986889"/>
            <ac:picMk id="7" creationId="{D4893C66-C161-43E5-8DE5-E53BF4B51E69}"/>
          </ac:picMkLst>
        </pc:picChg>
        <pc:picChg chg="add del mod">
          <ac:chgData name="Bearss, Brock" userId="79d9a975-58c7-4d00-a22c-2b60e602469c" providerId="ADAL" clId="{53866781-C94E-4379-B653-BABBF09F3773}" dt="2021-09-17T18:55:27.317" v="46" actId="478"/>
          <ac:picMkLst>
            <pc:docMk/>
            <pc:sldMk cId="2414312146" sldId="2126986889"/>
            <ac:picMk id="8" creationId="{102AC6C6-1DD0-4B6F-8456-B39790BC8802}"/>
          </ac:picMkLst>
        </pc:picChg>
        <pc:picChg chg="add del mod">
          <ac:chgData name="Bearss, Brock" userId="79d9a975-58c7-4d00-a22c-2b60e602469c" providerId="ADAL" clId="{53866781-C94E-4379-B653-BABBF09F3773}" dt="2021-09-17T19:12:39.904" v="165" actId="478"/>
          <ac:picMkLst>
            <pc:docMk/>
            <pc:sldMk cId="2414312146" sldId="2126986889"/>
            <ac:picMk id="9" creationId="{306036AE-6CAA-4013-BC0B-8ACD6F7A2DA0}"/>
          </ac:picMkLst>
        </pc:picChg>
        <pc:picChg chg="add mod">
          <ac:chgData name="Bearss, Brock" userId="79d9a975-58c7-4d00-a22c-2b60e602469c" providerId="ADAL" clId="{53866781-C94E-4379-B653-BABBF09F3773}" dt="2021-09-17T18:58:34.892" v="78" actId="1076"/>
          <ac:picMkLst>
            <pc:docMk/>
            <pc:sldMk cId="2414312146" sldId="2126986889"/>
            <ac:picMk id="10" creationId="{157D37C1-2022-4524-BC3E-59F1D446D295}"/>
          </ac:picMkLst>
        </pc:picChg>
        <pc:picChg chg="add del mod">
          <ac:chgData name="Bearss, Brock" userId="79d9a975-58c7-4d00-a22c-2b60e602469c" providerId="ADAL" clId="{53866781-C94E-4379-B653-BABBF09F3773}" dt="2021-09-17T19:12:42.785" v="166" actId="478"/>
          <ac:picMkLst>
            <pc:docMk/>
            <pc:sldMk cId="2414312146" sldId="2126986889"/>
            <ac:picMk id="11" creationId="{C12F906F-0B84-406F-99D9-8C2D7891F4CA}"/>
          </ac:picMkLst>
        </pc:picChg>
        <pc:picChg chg="add mod">
          <ac:chgData name="Bearss, Brock" userId="79d9a975-58c7-4d00-a22c-2b60e602469c" providerId="ADAL" clId="{53866781-C94E-4379-B653-BABBF09F3773}" dt="2021-09-17T18:56:26.068" v="57" actId="1076"/>
          <ac:picMkLst>
            <pc:docMk/>
            <pc:sldMk cId="2414312146" sldId="2126986889"/>
            <ac:picMk id="12" creationId="{28B36312-017A-4E14-AABE-D97D1336E5A9}"/>
          </ac:picMkLst>
        </pc:picChg>
        <pc:picChg chg="add mod">
          <ac:chgData name="Bearss, Brock" userId="79d9a975-58c7-4d00-a22c-2b60e602469c" providerId="ADAL" clId="{53866781-C94E-4379-B653-BABBF09F3773}" dt="2021-09-17T18:57:22.044" v="66" actId="1076"/>
          <ac:picMkLst>
            <pc:docMk/>
            <pc:sldMk cId="2414312146" sldId="2126986889"/>
            <ac:picMk id="13" creationId="{656DF3E2-2BEF-4187-8D46-3BC44129963A}"/>
          </ac:picMkLst>
        </pc:picChg>
        <pc:picChg chg="add del mod">
          <ac:chgData name="Bearss, Brock" userId="79d9a975-58c7-4d00-a22c-2b60e602469c" providerId="ADAL" clId="{53866781-C94E-4379-B653-BABBF09F3773}" dt="2021-09-17T18:57:52.733" v="69"/>
          <ac:picMkLst>
            <pc:docMk/>
            <pc:sldMk cId="2414312146" sldId="2126986889"/>
            <ac:picMk id="14" creationId="{1123D094-5A87-42EA-A5F4-E21C6BE85A8E}"/>
          </ac:picMkLst>
        </pc:picChg>
        <pc:picChg chg="add mod">
          <ac:chgData name="Bearss, Brock" userId="79d9a975-58c7-4d00-a22c-2b60e602469c" providerId="ADAL" clId="{53866781-C94E-4379-B653-BABBF09F3773}" dt="2021-09-17T18:57:59.367" v="71" actId="1076"/>
          <ac:picMkLst>
            <pc:docMk/>
            <pc:sldMk cId="2414312146" sldId="2126986889"/>
            <ac:picMk id="17" creationId="{78F38B7C-A9FA-4A6B-8091-418EEB5B5613}"/>
          </ac:picMkLst>
        </pc:picChg>
        <pc:picChg chg="add mod">
          <ac:chgData name="Bearss, Brock" userId="79d9a975-58c7-4d00-a22c-2b60e602469c" providerId="ADAL" clId="{53866781-C94E-4379-B653-BABBF09F3773}" dt="2021-09-17T18:58:24.491" v="75" actId="1076"/>
          <ac:picMkLst>
            <pc:docMk/>
            <pc:sldMk cId="2414312146" sldId="2126986889"/>
            <ac:picMk id="18" creationId="{D675A0B2-E2AC-45BE-974A-2BB706DB0E05}"/>
          </ac:picMkLst>
        </pc:picChg>
        <pc:picChg chg="add mod modCrop">
          <ac:chgData name="Bearss, Brock" userId="79d9a975-58c7-4d00-a22c-2b60e602469c" providerId="ADAL" clId="{53866781-C94E-4379-B653-BABBF09F3773}" dt="2021-09-17T19:44:30.748" v="605" actId="1035"/>
          <ac:picMkLst>
            <pc:docMk/>
            <pc:sldMk cId="2414312146" sldId="2126986889"/>
            <ac:picMk id="21" creationId="{3A71355D-B8AC-4B63-8F2D-5D41076CA498}"/>
          </ac:picMkLst>
        </pc:picChg>
        <pc:picChg chg="add mod modCrop">
          <ac:chgData name="Bearss, Brock" userId="79d9a975-58c7-4d00-a22c-2b60e602469c" providerId="ADAL" clId="{53866781-C94E-4379-B653-BABBF09F3773}" dt="2021-09-17T19:44:59.459" v="633" actId="1035"/>
          <ac:picMkLst>
            <pc:docMk/>
            <pc:sldMk cId="2414312146" sldId="2126986889"/>
            <ac:picMk id="24" creationId="{46749D9B-CA02-4471-9B85-F44AA3CDFBC9}"/>
          </ac:picMkLst>
        </pc:picChg>
        <pc:picChg chg="add mod ord">
          <ac:chgData name="Bearss, Brock" userId="79d9a975-58c7-4d00-a22c-2b60e602469c" providerId="ADAL" clId="{53866781-C94E-4379-B653-BABBF09F3773}" dt="2021-09-17T19:15:00.862" v="207" actId="1076"/>
          <ac:picMkLst>
            <pc:docMk/>
            <pc:sldMk cId="2414312146" sldId="2126986889"/>
            <ac:picMk id="27" creationId="{ABFC5DE0-4CEF-48FE-9666-4876E942112C}"/>
          </ac:picMkLst>
        </pc:picChg>
        <pc:picChg chg="add mod modCrop">
          <ac:chgData name="Bearss, Brock" userId="79d9a975-58c7-4d00-a22c-2b60e602469c" providerId="ADAL" clId="{53866781-C94E-4379-B653-BABBF09F3773}" dt="2021-09-17T19:46:04.053" v="693" actId="14100"/>
          <ac:picMkLst>
            <pc:docMk/>
            <pc:sldMk cId="2414312146" sldId="2126986889"/>
            <ac:picMk id="29" creationId="{8B6E446E-3A9D-4B8E-BEB7-311E4006D579}"/>
          </ac:picMkLst>
        </pc:picChg>
        <pc:picChg chg="add mod">
          <ac:chgData name="Bearss, Brock" userId="79d9a975-58c7-4d00-a22c-2b60e602469c" providerId="ADAL" clId="{53866781-C94E-4379-B653-BABBF09F3773}" dt="2021-09-17T19:45:35.426" v="678" actId="1035"/>
          <ac:picMkLst>
            <pc:docMk/>
            <pc:sldMk cId="2414312146" sldId="2126986889"/>
            <ac:picMk id="32" creationId="{AC218B0E-EA45-41C6-B876-E02CCCDECADD}"/>
          </ac:picMkLst>
        </pc:picChg>
        <pc:picChg chg="add del mod">
          <ac:chgData name="Bearss, Brock" userId="79d9a975-58c7-4d00-a22c-2b60e602469c" providerId="ADAL" clId="{53866781-C94E-4379-B653-BABBF09F3773}" dt="2021-09-17T19:20:19.753" v="222" actId="478"/>
          <ac:picMkLst>
            <pc:docMk/>
            <pc:sldMk cId="2414312146" sldId="2126986889"/>
            <ac:picMk id="34" creationId="{71C61263-373E-449B-B6C9-00DE15A0E41C}"/>
          </ac:picMkLst>
        </pc:picChg>
        <pc:picChg chg="add mod">
          <ac:chgData name="Bearss, Brock" userId="79d9a975-58c7-4d00-a22c-2b60e602469c" providerId="ADAL" clId="{53866781-C94E-4379-B653-BABBF09F3773}" dt="2021-09-17T19:45:43.209" v="692" actId="1035"/>
          <ac:picMkLst>
            <pc:docMk/>
            <pc:sldMk cId="2414312146" sldId="2126986889"/>
            <ac:picMk id="36" creationId="{481CA344-480A-489E-9B74-C643D949A37A}"/>
          </ac:picMkLst>
        </pc:picChg>
        <pc:picChg chg="add mod ord">
          <ac:chgData name="Bearss, Brock" userId="79d9a975-58c7-4d00-a22c-2b60e602469c" providerId="ADAL" clId="{53866781-C94E-4379-B653-BABBF09F3773}" dt="2021-09-17T19:27:07.324" v="322" actId="1076"/>
          <ac:picMkLst>
            <pc:docMk/>
            <pc:sldMk cId="2414312146" sldId="2126986889"/>
            <ac:picMk id="38" creationId="{39B3C25C-8CE6-46EF-AEDD-5E5A716D3CAF}"/>
          </ac:picMkLst>
        </pc:picChg>
        <pc:picChg chg="add mod ord modCrop">
          <ac:chgData name="Bearss, Brock" userId="79d9a975-58c7-4d00-a22c-2b60e602469c" providerId="ADAL" clId="{53866781-C94E-4379-B653-BABBF09F3773}" dt="2021-09-17T19:35:10.094" v="577" actId="732"/>
          <ac:picMkLst>
            <pc:docMk/>
            <pc:sldMk cId="2414312146" sldId="2126986889"/>
            <ac:picMk id="39" creationId="{744A736E-7202-4660-A9D4-3720FF6EAB61}"/>
          </ac:picMkLst>
        </pc:picChg>
        <pc:picChg chg="add mod ord">
          <ac:chgData name="Bearss, Brock" userId="79d9a975-58c7-4d00-a22c-2b60e602469c" providerId="ADAL" clId="{53866781-C94E-4379-B653-BABBF09F3773}" dt="2021-09-17T19:30:18.519" v="424" actId="1076"/>
          <ac:picMkLst>
            <pc:docMk/>
            <pc:sldMk cId="2414312146" sldId="2126986889"/>
            <ac:picMk id="42" creationId="{037525A0-6C3D-4547-B9C5-2A3D8AE35D1D}"/>
          </ac:picMkLst>
        </pc:picChg>
      </pc:sldChg>
      <pc:sldChg chg="addSp delSp modSp add mod">
        <pc:chgData name="Bearss, Brock" userId="79d9a975-58c7-4d00-a22c-2b60e602469c" providerId="ADAL" clId="{53866781-C94E-4379-B653-BABBF09F3773}" dt="2021-09-17T19:48:27.310" v="702" actId="14100"/>
        <pc:sldMkLst>
          <pc:docMk/>
          <pc:sldMk cId="1996471839" sldId="2126986890"/>
        </pc:sldMkLst>
        <pc:spChg chg="del">
          <ac:chgData name="Bearss, Brock" userId="79d9a975-58c7-4d00-a22c-2b60e602469c" providerId="ADAL" clId="{53866781-C94E-4379-B653-BABBF09F3773}" dt="2021-09-17T19:29:02.828" v="368" actId="478"/>
          <ac:spMkLst>
            <pc:docMk/>
            <pc:sldMk cId="1996471839" sldId="2126986890"/>
            <ac:spMk id="3" creationId="{AC6809B7-F057-403A-B7F8-1D3B80BC9D2D}"/>
          </ac:spMkLst>
        </pc:spChg>
        <pc:spChg chg="del">
          <ac:chgData name="Bearss, Brock" userId="79d9a975-58c7-4d00-a22c-2b60e602469c" providerId="ADAL" clId="{53866781-C94E-4379-B653-BABBF09F3773}" dt="2021-09-17T19:29:02.828" v="368" actId="478"/>
          <ac:spMkLst>
            <pc:docMk/>
            <pc:sldMk cId="1996471839" sldId="2126986890"/>
            <ac:spMk id="4" creationId="{8E52DACC-20C6-4E79-AC9A-6BCE1AC893F7}"/>
          </ac:spMkLst>
        </pc:spChg>
        <pc:spChg chg="del">
          <ac:chgData name="Bearss, Brock" userId="79d9a975-58c7-4d00-a22c-2b60e602469c" providerId="ADAL" clId="{53866781-C94E-4379-B653-BABBF09F3773}" dt="2021-09-17T19:29:02.828" v="368" actId="478"/>
          <ac:spMkLst>
            <pc:docMk/>
            <pc:sldMk cId="1996471839" sldId="2126986890"/>
            <ac:spMk id="5" creationId="{6F843DC0-3603-4723-9AEF-AAC70982FF0E}"/>
          </ac:spMkLst>
        </pc:spChg>
        <pc:spChg chg="add del mod">
          <ac:chgData name="Bearss, Brock" userId="79d9a975-58c7-4d00-a22c-2b60e602469c" providerId="ADAL" clId="{53866781-C94E-4379-B653-BABBF09F3773}" dt="2021-09-17T19:26:52.489" v="318"/>
          <ac:spMkLst>
            <pc:docMk/>
            <pc:sldMk cId="1996471839" sldId="2126986890"/>
            <ac:spMk id="19" creationId="{584685D5-AB71-40E5-962C-A03B573502EC}"/>
          </ac:spMkLst>
        </pc:spChg>
        <pc:spChg chg="del">
          <ac:chgData name="Bearss, Brock" userId="79d9a975-58c7-4d00-a22c-2b60e602469c" providerId="ADAL" clId="{53866781-C94E-4379-B653-BABBF09F3773}" dt="2021-09-17T19:25:24.360" v="306" actId="478"/>
          <ac:spMkLst>
            <pc:docMk/>
            <pc:sldMk cId="1996471839" sldId="2126986890"/>
            <ac:spMk id="22" creationId="{6E318CB3-3EF9-468E-892F-C5F03059B29A}"/>
          </ac:spMkLst>
        </pc:spChg>
        <pc:spChg chg="del mod">
          <ac:chgData name="Bearss, Brock" userId="79d9a975-58c7-4d00-a22c-2b60e602469c" providerId="ADAL" clId="{53866781-C94E-4379-B653-BABBF09F3773}" dt="2021-09-17T19:25:27.739" v="309" actId="478"/>
          <ac:spMkLst>
            <pc:docMk/>
            <pc:sldMk cId="1996471839" sldId="2126986890"/>
            <ac:spMk id="25" creationId="{BBB38D10-0884-4475-B0A8-A65AF351E84D}"/>
          </ac:spMkLst>
        </pc:spChg>
        <pc:spChg chg="add del mod">
          <ac:chgData name="Bearss, Brock" userId="79d9a975-58c7-4d00-a22c-2b60e602469c" providerId="ADAL" clId="{53866781-C94E-4379-B653-BABBF09F3773}" dt="2021-09-17T19:29:51.127" v="420"/>
          <ac:spMkLst>
            <pc:docMk/>
            <pc:sldMk cId="1996471839" sldId="2126986890"/>
            <ac:spMk id="26" creationId="{0BEE9963-FDC2-48CC-B75D-24415D3A92FB}"/>
          </ac:spMkLst>
        </pc:spChg>
        <pc:spChg chg="del">
          <ac:chgData name="Bearss, Brock" userId="79d9a975-58c7-4d00-a22c-2b60e602469c" providerId="ADAL" clId="{53866781-C94E-4379-B653-BABBF09F3773}" dt="2021-09-17T19:29:02.828" v="368" actId="478"/>
          <ac:spMkLst>
            <pc:docMk/>
            <pc:sldMk cId="1996471839" sldId="2126986890"/>
            <ac:spMk id="30" creationId="{1C3D4D58-2555-42AD-82CD-4562B61DE549}"/>
          </ac:spMkLst>
        </pc:spChg>
        <pc:spChg chg="del">
          <ac:chgData name="Bearss, Brock" userId="79d9a975-58c7-4d00-a22c-2b60e602469c" providerId="ADAL" clId="{53866781-C94E-4379-B653-BABBF09F3773}" dt="2021-09-17T19:29:02.828" v="368" actId="478"/>
          <ac:spMkLst>
            <pc:docMk/>
            <pc:sldMk cId="1996471839" sldId="2126986890"/>
            <ac:spMk id="37" creationId="{4AF8184C-C6CC-4886-BC26-6637317FCD47}"/>
          </ac:spMkLst>
        </pc:spChg>
        <pc:picChg chg="add mod modCrop">
          <ac:chgData name="Bearss, Brock" userId="79d9a975-58c7-4d00-a22c-2b60e602469c" providerId="ADAL" clId="{53866781-C94E-4379-B653-BABBF09F3773}" dt="2021-09-17T19:46:19.424" v="695" actId="1076"/>
          <ac:picMkLst>
            <pc:docMk/>
            <pc:sldMk cId="1996471839" sldId="2126986890"/>
            <ac:picMk id="2" creationId="{14C0F53F-888B-4CC2-B9A3-1322E4D5852E}"/>
          </ac:picMkLst>
        </pc:picChg>
        <pc:picChg chg="add mod modCrop">
          <ac:chgData name="Bearss, Brock" userId="79d9a975-58c7-4d00-a22c-2b60e602469c" providerId="ADAL" clId="{53866781-C94E-4379-B653-BABBF09F3773}" dt="2021-09-17T19:48:27.310" v="702" actId="14100"/>
          <ac:picMkLst>
            <pc:docMk/>
            <pc:sldMk cId="1996471839" sldId="2126986890"/>
            <ac:picMk id="6" creationId="{9F84D321-2E0E-4174-BE29-4F8C6A48ED14}"/>
          </ac:picMkLst>
        </pc:picChg>
        <pc:picChg chg="del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7" creationId="{D4893C66-C161-43E5-8DE5-E53BF4B51E69}"/>
          </ac:picMkLst>
        </pc:picChg>
        <pc:picChg chg="del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10" creationId="{157D37C1-2022-4524-BC3E-59F1D446D295}"/>
          </ac:picMkLst>
        </pc:picChg>
        <pc:picChg chg="del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12" creationId="{28B36312-017A-4E14-AABE-D97D1336E5A9}"/>
          </ac:picMkLst>
        </pc:picChg>
        <pc:picChg chg="del">
          <ac:chgData name="Bearss, Brock" userId="79d9a975-58c7-4d00-a22c-2b60e602469c" providerId="ADAL" clId="{53866781-C94E-4379-B653-BABBF09F3773}" dt="2021-09-17T19:25:29.356" v="311" actId="478"/>
          <ac:picMkLst>
            <pc:docMk/>
            <pc:sldMk cId="1996471839" sldId="2126986890"/>
            <ac:picMk id="13" creationId="{656DF3E2-2BEF-4187-8D46-3BC44129963A}"/>
          </ac:picMkLst>
        </pc:picChg>
        <pc:picChg chg="del">
          <ac:chgData name="Bearss, Brock" userId="79d9a975-58c7-4d00-a22c-2b60e602469c" providerId="ADAL" clId="{53866781-C94E-4379-B653-BABBF09F3773}" dt="2021-09-17T19:25:28.434" v="310" actId="478"/>
          <ac:picMkLst>
            <pc:docMk/>
            <pc:sldMk cId="1996471839" sldId="2126986890"/>
            <ac:picMk id="17" creationId="{78F38B7C-A9FA-4A6B-8091-418EEB5B5613}"/>
          </ac:picMkLst>
        </pc:picChg>
        <pc:picChg chg="del">
          <ac:chgData name="Bearss, Brock" userId="79d9a975-58c7-4d00-a22c-2b60e602469c" providerId="ADAL" clId="{53866781-C94E-4379-B653-BABBF09F3773}" dt="2021-09-17T19:25:35.287" v="315" actId="478"/>
          <ac:picMkLst>
            <pc:docMk/>
            <pc:sldMk cId="1996471839" sldId="2126986890"/>
            <ac:picMk id="18" creationId="{D675A0B2-E2AC-45BE-974A-2BB706DB0E05}"/>
          </ac:picMkLst>
        </pc:picChg>
        <pc:picChg chg="del">
          <ac:chgData name="Bearss, Brock" userId="79d9a975-58c7-4d00-a22c-2b60e602469c" providerId="ADAL" clId="{53866781-C94E-4379-B653-BABBF09F3773}" dt="2021-09-17T19:25:33.259" v="314" actId="478"/>
          <ac:picMkLst>
            <pc:docMk/>
            <pc:sldMk cId="1996471839" sldId="2126986890"/>
            <ac:picMk id="21" creationId="{3A71355D-B8AC-4B63-8F2D-5D41076CA498}"/>
          </ac:picMkLst>
        </pc:picChg>
        <pc:picChg chg="del mod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23" creationId="{B85A0928-7FA3-429A-B41B-2AC17FBD6D09}"/>
          </ac:picMkLst>
        </pc:picChg>
        <pc:picChg chg="del">
          <ac:chgData name="Bearss, Brock" userId="79d9a975-58c7-4d00-a22c-2b60e602469c" providerId="ADAL" clId="{53866781-C94E-4379-B653-BABBF09F3773}" dt="2021-09-17T19:25:25.186" v="307" actId="478"/>
          <ac:picMkLst>
            <pc:docMk/>
            <pc:sldMk cId="1996471839" sldId="2126986890"/>
            <ac:picMk id="24" creationId="{46749D9B-CA02-4471-9B85-F44AA3CDFBC9}"/>
          </ac:picMkLst>
        </pc:picChg>
        <pc:picChg chg="del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27" creationId="{ABFC5DE0-4CEF-48FE-9666-4876E942112C}"/>
          </ac:picMkLst>
        </pc:picChg>
        <pc:picChg chg="add del mod ord">
          <ac:chgData name="Bearss, Brock" userId="79d9a975-58c7-4d00-a22c-2b60e602469c" providerId="ADAL" clId="{53866781-C94E-4379-B653-BABBF09F3773}" dt="2021-09-17T19:29:51.127" v="420"/>
          <ac:picMkLst>
            <pc:docMk/>
            <pc:sldMk cId="1996471839" sldId="2126986890"/>
            <ac:picMk id="28" creationId="{92470819-84CD-4412-B062-68532EA37F58}"/>
          </ac:picMkLst>
        </pc:picChg>
        <pc:picChg chg="del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29" creationId="{8B6E446E-3A9D-4B8E-BEB7-311E4006D579}"/>
          </ac:picMkLst>
        </pc:picChg>
        <pc:picChg chg="del mod">
          <ac:chgData name="Bearss, Brock" userId="79d9a975-58c7-4d00-a22c-2b60e602469c" providerId="ADAL" clId="{53866781-C94E-4379-B653-BABBF09F3773}" dt="2021-09-17T19:35:38.172" v="578" actId="478"/>
          <ac:picMkLst>
            <pc:docMk/>
            <pc:sldMk cId="1996471839" sldId="2126986890"/>
            <ac:picMk id="31" creationId="{D8906BC8-950D-43EC-8907-AE2E7B18A345}"/>
          </ac:picMkLst>
        </pc:picChg>
        <pc:picChg chg="del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32" creationId="{AC218B0E-EA45-41C6-B876-E02CCCDECADD}"/>
          </ac:picMkLst>
        </pc:picChg>
        <pc:picChg chg="del">
          <ac:chgData name="Bearss, Brock" userId="79d9a975-58c7-4d00-a22c-2b60e602469c" providerId="ADAL" clId="{53866781-C94E-4379-B653-BABBF09F3773}" dt="2021-09-17T19:29:02.828" v="368" actId="478"/>
          <ac:picMkLst>
            <pc:docMk/>
            <pc:sldMk cId="1996471839" sldId="2126986890"/>
            <ac:picMk id="36" creationId="{481CA344-480A-489E-9B74-C643D949A37A}"/>
          </ac:picMkLst>
        </pc:picChg>
        <pc:picChg chg="del ord">
          <ac:chgData name="Bearss, Brock" userId="79d9a975-58c7-4d00-a22c-2b60e602469c" providerId="ADAL" clId="{53866781-C94E-4379-B653-BABBF09F3773}" dt="2021-09-17T19:26:52.489" v="318"/>
          <ac:picMkLst>
            <pc:docMk/>
            <pc:sldMk cId="1996471839" sldId="2126986890"/>
            <ac:picMk id="38" creationId="{39B3C25C-8CE6-46EF-AEDD-5E5A716D3CAF}"/>
          </ac:picMkLst>
        </pc:picChg>
      </pc:sldChg>
    </pc:docChg>
  </pc:docChgLst>
  <pc:docChgLst>
    <pc:chgData name="Bearss, Brock" userId="79d9a975-58c7-4d00-a22c-2b60e602469c" providerId="ADAL" clId="{36F3F30C-C8AB-48DA-914D-FFF436E327D6}"/>
    <pc:docChg chg="undo custSel addSld delSld modSld">
      <pc:chgData name="Bearss, Brock" userId="79d9a975-58c7-4d00-a22c-2b60e602469c" providerId="ADAL" clId="{36F3F30C-C8AB-48DA-914D-FFF436E327D6}" dt="2021-10-06T18:15:23.912" v="1535" actId="6549"/>
      <pc:docMkLst>
        <pc:docMk/>
      </pc:docMkLst>
      <pc:sldChg chg="modSp mod">
        <pc:chgData name="Bearss, Brock" userId="79d9a975-58c7-4d00-a22c-2b60e602469c" providerId="ADAL" clId="{36F3F30C-C8AB-48DA-914D-FFF436E327D6}" dt="2021-10-06T17:24:39.840" v="55" actId="20577"/>
        <pc:sldMkLst>
          <pc:docMk/>
          <pc:sldMk cId="3729000651" sldId="278"/>
        </pc:sldMkLst>
        <pc:spChg chg="mod">
          <ac:chgData name="Bearss, Brock" userId="79d9a975-58c7-4d00-a22c-2b60e602469c" providerId="ADAL" clId="{36F3F30C-C8AB-48DA-914D-FFF436E327D6}" dt="2021-10-06T17:24:39.840" v="55" actId="20577"/>
          <ac:spMkLst>
            <pc:docMk/>
            <pc:sldMk cId="3729000651" sldId="278"/>
            <ac:spMk id="6" creationId="{56C6462F-AE4B-4955-BFE8-6E3BFC7F41B1}"/>
          </ac:spMkLst>
        </pc:spChg>
        <pc:spChg chg="mod">
          <ac:chgData name="Bearss, Brock" userId="79d9a975-58c7-4d00-a22c-2b60e602469c" providerId="ADAL" clId="{36F3F30C-C8AB-48DA-914D-FFF436E327D6}" dt="2021-10-06T17:24:23.536" v="15" actId="6549"/>
          <ac:spMkLst>
            <pc:docMk/>
            <pc:sldMk cId="3729000651" sldId="278"/>
            <ac:spMk id="10" creationId="{9487D29F-587D-49EE-BF07-DEBD834CBA36}"/>
          </ac:spMkLst>
        </pc:spChg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2675289895" sldId="298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1228984056" sldId="3542"/>
        </pc:sldMkLst>
      </pc:sldChg>
      <pc:sldChg chg="del">
        <pc:chgData name="Bearss, Brock" userId="79d9a975-58c7-4d00-a22c-2b60e602469c" providerId="ADAL" clId="{36F3F30C-C8AB-48DA-914D-FFF436E327D6}" dt="2021-10-06T17:24:14.532" v="2" actId="47"/>
        <pc:sldMkLst>
          <pc:docMk/>
          <pc:sldMk cId="3230228406" sldId="2126986851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1972003220" sldId="2126986852"/>
        </pc:sldMkLst>
      </pc:sldChg>
      <pc:sldChg chg="addSp delSp modSp new mod">
        <pc:chgData name="Bearss, Brock" userId="79d9a975-58c7-4d00-a22c-2b60e602469c" providerId="ADAL" clId="{36F3F30C-C8AB-48DA-914D-FFF436E327D6}" dt="2021-10-06T17:40:04.647" v="602" actId="6549"/>
        <pc:sldMkLst>
          <pc:docMk/>
          <pc:sldMk cId="2630106341" sldId="2126986852"/>
        </pc:sldMkLst>
        <pc:spChg chg="mod">
          <ac:chgData name="Bearss, Brock" userId="79d9a975-58c7-4d00-a22c-2b60e602469c" providerId="ADAL" clId="{36F3F30C-C8AB-48DA-914D-FFF436E327D6}" dt="2021-10-06T17:32:02.719" v="141" actId="20577"/>
          <ac:spMkLst>
            <pc:docMk/>
            <pc:sldMk cId="2630106341" sldId="2126986852"/>
            <ac:spMk id="2" creationId="{15C5EB4D-A905-4E11-88FC-2AA468C964DF}"/>
          </ac:spMkLst>
        </pc:spChg>
        <pc:spChg chg="del">
          <ac:chgData name="Bearss, Brock" userId="79d9a975-58c7-4d00-a22c-2b60e602469c" providerId="ADAL" clId="{36F3F30C-C8AB-48DA-914D-FFF436E327D6}" dt="2021-10-06T17:31:07.009" v="64" actId="22"/>
          <ac:spMkLst>
            <pc:docMk/>
            <pc:sldMk cId="2630106341" sldId="2126986852"/>
            <ac:spMk id="3" creationId="{DCF44637-8735-4288-B8BB-9C0B6BE352AE}"/>
          </ac:spMkLst>
        </pc:spChg>
        <pc:spChg chg="add mod">
          <ac:chgData name="Bearss, Brock" userId="79d9a975-58c7-4d00-a22c-2b60e602469c" providerId="ADAL" clId="{36F3F30C-C8AB-48DA-914D-FFF436E327D6}" dt="2021-10-06T17:32:18.862" v="145" actId="1076"/>
          <ac:spMkLst>
            <pc:docMk/>
            <pc:sldMk cId="2630106341" sldId="2126986852"/>
            <ac:spMk id="9" creationId="{F0014130-38CB-4E96-ADB7-FA7E6B7E91EB}"/>
          </ac:spMkLst>
        </pc:spChg>
        <pc:spChg chg="add mod">
          <ac:chgData name="Bearss, Brock" userId="79d9a975-58c7-4d00-a22c-2b60e602469c" providerId="ADAL" clId="{36F3F30C-C8AB-48DA-914D-FFF436E327D6}" dt="2021-10-06T17:32:31.858" v="147" actId="14100"/>
          <ac:spMkLst>
            <pc:docMk/>
            <pc:sldMk cId="2630106341" sldId="2126986852"/>
            <ac:spMk id="10" creationId="{F5BD8FD3-4CB6-4B55-A8F4-39229AFFD29F}"/>
          </ac:spMkLst>
        </pc:spChg>
        <pc:spChg chg="add mod">
          <ac:chgData name="Bearss, Brock" userId="79d9a975-58c7-4d00-a22c-2b60e602469c" providerId="ADAL" clId="{36F3F30C-C8AB-48DA-914D-FFF436E327D6}" dt="2021-10-06T17:33:03.304" v="151" actId="14100"/>
          <ac:spMkLst>
            <pc:docMk/>
            <pc:sldMk cId="2630106341" sldId="2126986852"/>
            <ac:spMk id="11" creationId="{F01C2B0F-2124-4FF6-8689-A284E3F49153}"/>
          </ac:spMkLst>
        </pc:spChg>
        <pc:spChg chg="add mod">
          <ac:chgData name="Bearss, Brock" userId="79d9a975-58c7-4d00-a22c-2b60e602469c" providerId="ADAL" clId="{36F3F30C-C8AB-48DA-914D-FFF436E327D6}" dt="2021-10-06T17:34:15.083" v="249" actId="14100"/>
          <ac:spMkLst>
            <pc:docMk/>
            <pc:sldMk cId="2630106341" sldId="2126986852"/>
            <ac:spMk id="12" creationId="{38A28A5E-C5D7-4AAC-8872-0102DBC650D5}"/>
          </ac:spMkLst>
        </pc:spChg>
        <pc:spChg chg="add mod">
          <ac:chgData name="Bearss, Brock" userId="79d9a975-58c7-4d00-a22c-2b60e602469c" providerId="ADAL" clId="{36F3F30C-C8AB-48DA-914D-FFF436E327D6}" dt="2021-10-06T17:34:34.161" v="292" actId="1076"/>
          <ac:spMkLst>
            <pc:docMk/>
            <pc:sldMk cId="2630106341" sldId="2126986852"/>
            <ac:spMk id="13" creationId="{85D5A775-C807-49E4-90E0-8AC030924EFE}"/>
          </ac:spMkLst>
        </pc:spChg>
        <pc:spChg chg="add mod">
          <ac:chgData name="Bearss, Brock" userId="79d9a975-58c7-4d00-a22c-2b60e602469c" providerId="ADAL" clId="{36F3F30C-C8AB-48DA-914D-FFF436E327D6}" dt="2021-10-06T17:35:10.162" v="309" actId="1076"/>
          <ac:spMkLst>
            <pc:docMk/>
            <pc:sldMk cId="2630106341" sldId="2126986852"/>
            <ac:spMk id="14" creationId="{70E21942-1DDD-4A82-9DE4-2657D78572B9}"/>
          </ac:spMkLst>
        </pc:spChg>
        <pc:spChg chg="add mod">
          <ac:chgData name="Bearss, Brock" userId="79d9a975-58c7-4d00-a22c-2b60e602469c" providerId="ADAL" clId="{36F3F30C-C8AB-48DA-914D-FFF436E327D6}" dt="2021-10-06T17:37:22.903" v="404" actId="404"/>
          <ac:spMkLst>
            <pc:docMk/>
            <pc:sldMk cId="2630106341" sldId="2126986852"/>
            <ac:spMk id="18" creationId="{46CECBDB-0793-480B-AC03-C06970A2ED4F}"/>
          </ac:spMkLst>
        </pc:spChg>
        <pc:spChg chg="add mod">
          <ac:chgData name="Bearss, Brock" userId="79d9a975-58c7-4d00-a22c-2b60e602469c" providerId="ADAL" clId="{36F3F30C-C8AB-48DA-914D-FFF436E327D6}" dt="2021-10-06T17:37:28.954" v="406" actId="1076"/>
          <ac:spMkLst>
            <pc:docMk/>
            <pc:sldMk cId="2630106341" sldId="2126986852"/>
            <ac:spMk id="26" creationId="{350FF427-CD81-4D22-88E4-F231B0B1F4E5}"/>
          </ac:spMkLst>
        </pc:spChg>
        <pc:spChg chg="add mod">
          <ac:chgData name="Bearss, Brock" userId="79d9a975-58c7-4d00-a22c-2b60e602469c" providerId="ADAL" clId="{36F3F30C-C8AB-48DA-914D-FFF436E327D6}" dt="2021-10-06T17:37:34.192" v="408" actId="14100"/>
          <ac:spMkLst>
            <pc:docMk/>
            <pc:sldMk cId="2630106341" sldId="2126986852"/>
            <ac:spMk id="28" creationId="{AC591F8B-F637-4199-9AC3-E67A03828D28}"/>
          </ac:spMkLst>
        </pc:spChg>
        <pc:spChg chg="add mod">
          <ac:chgData name="Bearss, Brock" userId="79d9a975-58c7-4d00-a22c-2b60e602469c" providerId="ADAL" clId="{36F3F30C-C8AB-48DA-914D-FFF436E327D6}" dt="2021-10-06T17:38:39.614" v="516" actId="1035"/>
          <ac:spMkLst>
            <pc:docMk/>
            <pc:sldMk cId="2630106341" sldId="2126986852"/>
            <ac:spMk id="29" creationId="{622E98C2-A326-4F1F-87D3-F472F743F7E6}"/>
          </ac:spMkLst>
        </pc:spChg>
        <pc:spChg chg="add mod">
          <ac:chgData name="Bearss, Brock" userId="79d9a975-58c7-4d00-a22c-2b60e602469c" providerId="ADAL" clId="{36F3F30C-C8AB-48DA-914D-FFF436E327D6}" dt="2021-10-06T17:39:32.229" v="563" actId="1076"/>
          <ac:spMkLst>
            <pc:docMk/>
            <pc:sldMk cId="2630106341" sldId="2126986852"/>
            <ac:spMk id="34" creationId="{4C9F4C7E-10F8-489D-BDB5-53C07721F20D}"/>
          </ac:spMkLst>
        </pc:spChg>
        <pc:spChg chg="add mod">
          <ac:chgData name="Bearss, Brock" userId="79d9a975-58c7-4d00-a22c-2b60e602469c" providerId="ADAL" clId="{36F3F30C-C8AB-48DA-914D-FFF436E327D6}" dt="2021-10-06T17:39:57.906" v="586" actId="1076"/>
          <ac:spMkLst>
            <pc:docMk/>
            <pc:sldMk cId="2630106341" sldId="2126986852"/>
            <ac:spMk id="36" creationId="{2BBB8B5E-7837-4817-B32D-1B79CE27D05F}"/>
          </ac:spMkLst>
        </pc:spChg>
        <pc:spChg chg="add mod">
          <ac:chgData name="Bearss, Brock" userId="79d9a975-58c7-4d00-a22c-2b60e602469c" providerId="ADAL" clId="{36F3F30C-C8AB-48DA-914D-FFF436E327D6}" dt="2021-10-06T17:40:04.647" v="602" actId="6549"/>
          <ac:spMkLst>
            <pc:docMk/>
            <pc:sldMk cId="2630106341" sldId="2126986852"/>
            <ac:spMk id="38" creationId="{C0081B51-C8D5-49A5-872E-F70C2DEE7932}"/>
          </ac:spMkLst>
        </pc:spChg>
        <pc:picChg chg="add mod ord">
          <ac:chgData name="Bearss, Brock" userId="79d9a975-58c7-4d00-a22c-2b60e602469c" providerId="ADAL" clId="{36F3F30C-C8AB-48DA-914D-FFF436E327D6}" dt="2021-10-06T17:36:06.820" v="350" actId="1076"/>
          <ac:picMkLst>
            <pc:docMk/>
            <pc:sldMk cId="2630106341" sldId="2126986852"/>
            <ac:picMk id="8" creationId="{BBBC1974-5C1F-4007-A387-66A4E37F6875}"/>
          </ac:picMkLst>
        </pc:picChg>
        <pc:cxnChg chg="add mod">
          <ac:chgData name="Bearss, Brock" userId="79d9a975-58c7-4d00-a22c-2b60e602469c" providerId="ADAL" clId="{36F3F30C-C8AB-48DA-914D-FFF436E327D6}" dt="2021-10-06T17:35:31.346" v="311" actId="14100"/>
          <ac:cxnSpMkLst>
            <pc:docMk/>
            <pc:sldMk cId="2630106341" sldId="2126986852"/>
            <ac:cxnSpMk id="16" creationId="{BB7C11D6-867B-42E1-B6C3-3EA3A981AD64}"/>
          </ac:cxnSpMkLst>
        </pc:cxnChg>
        <pc:cxnChg chg="add mod">
          <ac:chgData name="Bearss, Brock" userId="79d9a975-58c7-4d00-a22c-2b60e602469c" providerId="ADAL" clId="{36F3F30C-C8AB-48DA-914D-FFF436E327D6}" dt="2021-10-06T17:36:11.787" v="352" actId="1076"/>
          <ac:cxnSpMkLst>
            <pc:docMk/>
            <pc:sldMk cId="2630106341" sldId="2126986852"/>
            <ac:cxnSpMk id="19" creationId="{DAEAEA71-0F93-46C8-8DB4-65105AF5374E}"/>
          </ac:cxnSpMkLst>
        </pc:cxnChg>
        <pc:cxnChg chg="add mod">
          <ac:chgData name="Bearss, Brock" userId="79d9a975-58c7-4d00-a22c-2b60e602469c" providerId="ADAL" clId="{36F3F30C-C8AB-48DA-914D-FFF436E327D6}" dt="2021-10-06T17:38:29.313" v="508" actId="1076"/>
          <ac:cxnSpMkLst>
            <pc:docMk/>
            <pc:sldMk cId="2630106341" sldId="2126986852"/>
            <ac:cxnSpMk id="21" creationId="{D3E3FD6D-8628-46E5-BC8B-C12A7A0BF6CA}"/>
          </ac:cxnSpMkLst>
        </pc:cxnChg>
        <pc:cxnChg chg="add mod">
          <ac:chgData name="Bearss, Brock" userId="79d9a975-58c7-4d00-a22c-2b60e602469c" providerId="ADAL" clId="{36F3F30C-C8AB-48DA-914D-FFF436E327D6}" dt="2021-10-06T17:38:57.120" v="518" actId="14100"/>
          <ac:cxnSpMkLst>
            <pc:docMk/>
            <pc:sldMk cId="2630106341" sldId="2126986852"/>
            <ac:cxnSpMk id="22" creationId="{9680EC7B-7D2A-4FEB-A42C-44FB09B8AEC4}"/>
          </ac:cxnSpMkLst>
        </pc:cxnChg>
        <pc:cxnChg chg="add mod">
          <ac:chgData name="Bearss, Brock" userId="79d9a975-58c7-4d00-a22c-2b60e602469c" providerId="ADAL" clId="{36F3F30C-C8AB-48DA-914D-FFF436E327D6}" dt="2021-10-06T17:39:37.640" v="565" actId="14100"/>
          <ac:cxnSpMkLst>
            <pc:docMk/>
            <pc:sldMk cId="2630106341" sldId="2126986852"/>
            <ac:cxnSpMk id="23" creationId="{5A495421-0CDF-4F6B-A6F3-C4204D7751C7}"/>
          </ac:cxnSpMkLst>
        </pc:cxnChg>
        <pc:cxnChg chg="add mod">
          <ac:chgData name="Bearss, Brock" userId="79d9a975-58c7-4d00-a22c-2b60e602469c" providerId="ADAL" clId="{36F3F30C-C8AB-48DA-914D-FFF436E327D6}" dt="2021-10-06T17:39:54.783" v="585" actId="1035"/>
          <ac:cxnSpMkLst>
            <pc:docMk/>
            <pc:sldMk cId="2630106341" sldId="2126986852"/>
            <ac:cxnSpMk id="25" creationId="{B08EF696-020B-40AB-9AE7-99A95B89392C}"/>
          </ac:cxnSpMkLst>
        </pc:cxnChg>
        <pc:cxnChg chg="add mod">
          <ac:chgData name="Bearss, Brock" userId="79d9a975-58c7-4d00-a22c-2b60e602469c" providerId="ADAL" clId="{36F3F30C-C8AB-48DA-914D-FFF436E327D6}" dt="2021-10-06T17:38:35.983" v="510" actId="14100"/>
          <ac:cxnSpMkLst>
            <pc:docMk/>
            <pc:sldMk cId="2630106341" sldId="2126986852"/>
            <ac:cxnSpMk id="31" creationId="{B5953C88-D82A-426C-A790-0EFF0E2ED450}"/>
          </ac:cxnSpMkLst>
        </pc:cxnChg>
      </pc:sldChg>
      <pc:sldChg chg="addSp modSp add mod">
        <pc:chgData name="Bearss, Brock" userId="79d9a975-58c7-4d00-a22c-2b60e602469c" providerId="ADAL" clId="{36F3F30C-C8AB-48DA-914D-FFF436E327D6}" dt="2021-10-06T17:44:34.520" v="703" actId="108"/>
        <pc:sldMkLst>
          <pc:docMk/>
          <pc:sldMk cId="602201749" sldId="2126986853"/>
        </pc:sldMkLst>
        <pc:spChg chg="add mod">
          <ac:chgData name="Bearss, Brock" userId="79d9a975-58c7-4d00-a22c-2b60e602469c" providerId="ADAL" clId="{36F3F30C-C8AB-48DA-914D-FFF436E327D6}" dt="2021-10-06T17:44:34.520" v="703" actId="108"/>
          <ac:spMkLst>
            <pc:docMk/>
            <pc:sldMk cId="602201749" sldId="2126986853"/>
            <ac:spMk id="7" creationId="{846D578D-D11D-4012-9B4C-917AAFDC1D7F}"/>
          </ac:spMkLst>
        </pc:spChg>
        <pc:picChg chg="mod">
          <ac:chgData name="Bearss, Brock" userId="79d9a975-58c7-4d00-a22c-2b60e602469c" providerId="ADAL" clId="{36F3F30C-C8AB-48DA-914D-FFF436E327D6}" dt="2021-10-06T17:40:12.120" v="603" actId="1076"/>
          <ac:picMkLst>
            <pc:docMk/>
            <pc:sldMk cId="602201749" sldId="2126986853"/>
            <ac:picMk id="8" creationId="{BBBC1974-5C1F-4007-A387-66A4E37F6875}"/>
          </ac:picMkLst>
        </pc:picChg>
      </pc:sldChg>
      <pc:sldChg chg="addSp modSp new mod">
        <pc:chgData name="Bearss, Brock" userId="79d9a975-58c7-4d00-a22c-2b60e602469c" providerId="ADAL" clId="{36F3F30C-C8AB-48DA-914D-FFF436E327D6}" dt="2021-10-06T17:51:57.942" v="1140" actId="27636"/>
        <pc:sldMkLst>
          <pc:docMk/>
          <pc:sldMk cId="2040530262" sldId="2126986854"/>
        </pc:sldMkLst>
        <pc:spChg chg="mod">
          <ac:chgData name="Bearss, Brock" userId="79d9a975-58c7-4d00-a22c-2b60e602469c" providerId="ADAL" clId="{36F3F30C-C8AB-48DA-914D-FFF436E327D6}" dt="2021-10-06T17:45:40.194" v="715" actId="20577"/>
          <ac:spMkLst>
            <pc:docMk/>
            <pc:sldMk cId="2040530262" sldId="2126986854"/>
            <ac:spMk id="2" creationId="{1C82E1EF-EA46-4AE7-9808-7B8971A39255}"/>
          </ac:spMkLst>
        </pc:spChg>
        <pc:spChg chg="mod">
          <ac:chgData name="Bearss, Brock" userId="79d9a975-58c7-4d00-a22c-2b60e602469c" providerId="ADAL" clId="{36F3F30C-C8AB-48DA-914D-FFF436E327D6}" dt="2021-10-06T17:51:57.942" v="1140" actId="27636"/>
          <ac:spMkLst>
            <pc:docMk/>
            <pc:sldMk cId="2040530262" sldId="2126986854"/>
            <ac:spMk id="3" creationId="{F3A8B680-85FE-4578-9CF9-89CB24A48EC6}"/>
          </ac:spMkLst>
        </pc:spChg>
        <pc:picChg chg="add mod">
          <ac:chgData name="Bearss, Brock" userId="79d9a975-58c7-4d00-a22c-2b60e602469c" providerId="ADAL" clId="{36F3F30C-C8AB-48DA-914D-FFF436E327D6}" dt="2021-10-06T17:47:33.197" v="723" actId="1076"/>
          <ac:picMkLst>
            <pc:docMk/>
            <pc:sldMk cId="2040530262" sldId="2126986854"/>
            <ac:picMk id="8" creationId="{F9C8EA0A-7712-419A-82A2-51753920FF0F}"/>
          </ac:picMkLst>
        </pc:picChg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675222244" sldId="2126986855"/>
        </pc:sldMkLst>
      </pc:sldChg>
      <pc:sldChg chg="addSp delSp modSp new mod">
        <pc:chgData name="Bearss, Brock" userId="79d9a975-58c7-4d00-a22c-2b60e602469c" providerId="ADAL" clId="{36F3F30C-C8AB-48DA-914D-FFF436E327D6}" dt="2021-10-06T18:15:23.912" v="1535" actId="6549"/>
        <pc:sldMkLst>
          <pc:docMk/>
          <pc:sldMk cId="3048912863" sldId="2126986855"/>
        </pc:sldMkLst>
        <pc:spChg chg="mod">
          <ac:chgData name="Bearss, Brock" userId="79d9a975-58c7-4d00-a22c-2b60e602469c" providerId="ADAL" clId="{36F3F30C-C8AB-48DA-914D-FFF436E327D6}" dt="2021-10-06T17:55:15.690" v="1182" actId="20577"/>
          <ac:spMkLst>
            <pc:docMk/>
            <pc:sldMk cId="3048912863" sldId="2126986855"/>
            <ac:spMk id="2" creationId="{64091AB2-D051-4DBA-B4FA-21FF26A0A7EB}"/>
          </ac:spMkLst>
        </pc:spChg>
        <pc:spChg chg="mod">
          <ac:chgData name="Bearss, Brock" userId="79d9a975-58c7-4d00-a22c-2b60e602469c" providerId="ADAL" clId="{36F3F30C-C8AB-48DA-914D-FFF436E327D6}" dt="2021-10-06T18:15:23.912" v="1535" actId="6549"/>
          <ac:spMkLst>
            <pc:docMk/>
            <pc:sldMk cId="3048912863" sldId="2126986855"/>
            <ac:spMk id="3" creationId="{6FAF6E96-A910-4ADC-BBFB-383B5087B544}"/>
          </ac:spMkLst>
        </pc:spChg>
        <pc:spChg chg="add del">
          <ac:chgData name="Bearss, Brock" userId="79d9a975-58c7-4d00-a22c-2b60e602469c" providerId="ADAL" clId="{36F3F30C-C8AB-48DA-914D-FFF436E327D6}" dt="2021-10-06T18:00:12.572" v="1505" actId="22"/>
          <ac:spMkLst>
            <pc:docMk/>
            <pc:sldMk cId="3048912863" sldId="2126986855"/>
            <ac:spMk id="10" creationId="{CDEB0B33-CE4B-495E-8099-6E91F7DBC8AB}"/>
          </ac:spMkLst>
        </pc:spChg>
        <pc:picChg chg="add mod">
          <ac:chgData name="Bearss, Brock" userId="79d9a975-58c7-4d00-a22c-2b60e602469c" providerId="ADAL" clId="{36F3F30C-C8AB-48DA-914D-FFF436E327D6}" dt="2021-10-06T17:54:58.421" v="1158" actId="1076"/>
          <ac:picMkLst>
            <pc:docMk/>
            <pc:sldMk cId="3048912863" sldId="2126986855"/>
            <ac:picMk id="8" creationId="{D961053B-7FCF-4BE3-8A62-E6DF3A091AAB}"/>
          </ac:picMkLst>
        </pc:picChg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3255068364" sldId="2126986856"/>
        </pc:sldMkLst>
      </pc:sldChg>
      <pc:sldChg chg="addSp modSp new mod">
        <pc:chgData name="Bearss, Brock" userId="79d9a975-58c7-4d00-a22c-2b60e602469c" providerId="ADAL" clId="{36F3F30C-C8AB-48DA-914D-FFF436E327D6}" dt="2021-10-06T17:59:28.564" v="1503" actId="20577"/>
        <pc:sldMkLst>
          <pc:docMk/>
          <pc:sldMk cId="4069235559" sldId="2126986856"/>
        </pc:sldMkLst>
        <pc:spChg chg="mod">
          <ac:chgData name="Bearss, Brock" userId="79d9a975-58c7-4d00-a22c-2b60e602469c" providerId="ADAL" clId="{36F3F30C-C8AB-48DA-914D-FFF436E327D6}" dt="2021-10-06T17:58:18.074" v="1286" actId="20577"/>
          <ac:spMkLst>
            <pc:docMk/>
            <pc:sldMk cId="4069235559" sldId="2126986856"/>
            <ac:spMk id="2" creationId="{477B2F60-B05E-4C49-A118-2EF6EAB0596E}"/>
          </ac:spMkLst>
        </pc:spChg>
        <pc:spChg chg="mod">
          <ac:chgData name="Bearss, Brock" userId="79d9a975-58c7-4d00-a22c-2b60e602469c" providerId="ADAL" clId="{36F3F30C-C8AB-48DA-914D-FFF436E327D6}" dt="2021-10-06T17:59:28.564" v="1503" actId="20577"/>
          <ac:spMkLst>
            <pc:docMk/>
            <pc:sldMk cId="4069235559" sldId="2126986856"/>
            <ac:spMk id="3" creationId="{9524589C-11D1-49E0-B7AC-A6BD74C79D89}"/>
          </ac:spMkLst>
        </pc:spChg>
        <pc:picChg chg="add mod">
          <ac:chgData name="Bearss, Brock" userId="79d9a975-58c7-4d00-a22c-2b60e602469c" providerId="ADAL" clId="{36F3F30C-C8AB-48DA-914D-FFF436E327D6}" dt="2021-10-06T17:58:07.951" v="1263" actId="1076"/>
          <ac:picMkLst>
            <pc:docMk/>
            <pc:sldMk cId="4069235559" sldId="2126986856"/>
            <ac:picMk id="8" creationId="{B6F756B5-0C63-43E5-9F11-17AB44B01D01}"/>
          </ac:picMkLst>
        </pc:picChg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3715943150" sldId="2126986859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2561418012" sldId="2126986875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2223422229" sldId="2126986876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3394845024" sldId="2126986877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1117182485" sldId="2126986878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2239822869" sldId="2126986882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2888484538" sldId="2126986883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1858704542" sldId="2126986884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723684747" sldId="2126986886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3384810188" sldId="2126986887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2876905738" sldId="2126986888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2414312146" sldId="2126986889"/>
        </pc:sldMkLst>
      </pc:sldChg>
      <pc:sldChg chg="del">
        <pc:chgData name="Bearss, Brock" userId="79d9a975-58c7-4d00-a22c-2b60e602469c" providerId="ADAL" clId="{36F3F30C-C8AB-48DA-914D-FFF436E327D6}" dt="2021-10-06T17:24:09.521" v="0" actId="47"/>
        <pc:sldMkLst>
          <pc:docMk/>
          <pc:sldMk cId="1996471839" sldId="21269868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10/6/2021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10/6/2021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6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7472" y="4584192"/>
            <a:ext cx="5913437" cy="13975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342900" indent="-342900">
              <a:buNone/>
              <a:defRPr lang="en-US" sz="1800" i="0" kern="1200" cap="non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/>
              <a:t>Click To Add Presenter</a:t>
            </a:r>
          </a:p>
        </p:txBody>
      </p:sp>
      <p:sp>
        <p:nvSpPr>
          <p:cNvPr id="1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347472" y="838200"/>
            <a:ext cx="5565966" cy="3647122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5400" i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D93C4-BA43-B749-A3AB-314535C186CC}"/>
              </a:ext>
            </a:extLst>
          </p:cNvPr>
          <p:cNvSpPr txBox="1"/>
          <p:nvPr userDrawn="1"/>
        </p:nvSpPr>
        <p:spPr>
          <a:xfrm>
            <a:off x="9300117" y="4125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EB721-E660-4135-9AF1-833542A50D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0" dirty="0"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63219-A4DC-40E7-B114-093EC9F52B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3A99C-18A5-404D-BE6A-201A046BAF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CE67A1-BA7F-A74E-B5D7-615746DEEC2B}" type="slidenum">
              <a:rPr lang="en-US" b="0" smtClean="0"/>
              <a:pPr>
                <a:defRPr/>
              </a:pPr>
              <a:t>‹#›</a:t>
            </a:fld>
            <a:r>
              <a:rPr lang="en-US" b="0" dirty="0"/>
              <a:t> </a:t>
            </a:r>
            <a:r>
              <a:rPr lang="en-US" sz="1600" b="0" i="1" normalizeH="1" baseline="-11000" dirty="0"/>
              <a:t>//</a:t>
            </a:r>
            <a:endParaRPr lang="en-US" sz="1600" b="0" baseline="-11000" dirty="0"/>
          </a:p>
        </p:txBody>
      </p:sp>
    </p:spTree>
    <p:extLst>
      <p:ext uri="{BB962C8B-B14F-4D97-AF65-F5344CB8AC3E}">
        <p14:creationId xmlns:p14="http://schemas.microsoft.com/office/powerpoint/2010/main" val="40450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2900" y="0"/>
            <a:ext cx="102870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066800"/>
            <a:ext cx="5573144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066800"/>
            <a:ext cx="5558367" cy="491490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E9170A-B0FF-F244-9778-516ED804ED4A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527CB-B9E7-4C9E-8D53-68498587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65705-7A2B-4D16-8B1E-893D1A0C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F1CF-C4C3-44C6-8EFA-24D7A2D5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278034" y="1066800"/>
            <a:ext cx="5913966" cy="4914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066800"/>
            <a:ext cx="5558367" cy="491490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B84C6-07FB-804B-A710-4CC5B87F173D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A3DC0-76A6-401A-8526-D1D9B13213C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6438E-4274-401B-997E-85D84677B4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D577-7540-40D5-87CF-18E938F4D0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066800"/>
            <a:ext cx="5573144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55600" y="1066800"/>
            <a:ext cx="5557838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9AC7B3-6567-C447-935E-E93CF5955E44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963B7-C8C1-4EF9-BC48-2EF36A465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D0994-1A6B-4308-8298-DE1BA09B43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39538-BAD2-4FB2-AF71-3D5999829F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0" y="1066800"/>
            <a:ext cx="6096000" cy="2484812"/>
          </a:xfrm>
          <a:solidFill>
            <a:schemeClr val="accent5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0" y="1066800"/>
            <a:ext cx="6095999" cy="2484812"/>
          </a:xfrm>
          <a:solidFill>
            <a:schemeClr val="accent2">
              <a:alpha val="60000"/>
            </a:schemeClr>
          </a:solidFill>
        </p:spPr>
        <p:txBody>
          <a:bodyPr lIns="347472" tIns="91440" rIns="320040" bIns="91440"/>
          <a:lstStyle>
            <a:lvl1pPr>
              <a:buClr>
                <a:schemeClr val="bg1"/>
              </a:buCl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096000" y="3551612"/>
            <a:ext cx="6096000" cy="2430088"/>
          </a:xfrm>
          <a:solidFill>
            <a:schemeClr val="accent1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" y="3551612"/>
            <a:ext cx="6095998" cy="2430088"/>
          </a:xfrm>
          <a:solidFill>
            <a:schemeClr val="accent4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F6D577-FEC7-4D5B-844D-093682DAC1D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0C082-23D3-483E-86CB-3F46AD8D87C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EB40E-28E2-4E1B-A259-A51BDF5A24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0" y="1066799"/>
            <a:ext cx="12192000" cy="2446021"/>
          </a:xfrm>
          <a:solidFill>
            <a:schemeClr val="accent2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0" y="3535679"/>
            <a:ext cx="12192000" cy="2446021"/>
          </a:xfrm>
          <a:solidFill>
            <a:schemeClr val="accent2">
              <a:alpha val="4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Lucida Grande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A82B5-A391-4513-A144-2F464FD817B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552B-A201-4CFC-9904-A1D632191D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16E40-C5F0-4449-8378-9030FEFD12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669918"/>
            <a:ext cx="12192000" cy="3188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5600" y="1066800"/>
            <a:ext cx="11493500" cy="2362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C31B9-C0F8-4944-B760-4CB28B4C506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5429D-82A4-4B2A-BA03-7752609E28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7CF13-0790-4568-ACF1-A353B949A2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054765-79F3-BD4C-8B31-6F350DF7D843}"/>
              </a:ext>
            </a:extLst>
          </p:cNvPr>
          <p:cNvSpPr/>
          <p:nvPr userDrawn="1"/>
        </p:nvSpPr>
        <p:spPr>
          <a:xfrm>
            <a:off x="0" y="0"/>
            <a:ext cx="6269038" cy="6858000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75000"/>
                  <a:alpha val="0"/>
                </a:schemeClr>
              </a:gs>
              <a:gs pos="99000">
                <a:schemeClr val="bg2">
                  <a:lumMod val="75000"/>
                </a:schemeClr>
              </a:gs>
            </a:gsLst>
            <a:lin ang="10800000" scaled="1"/>
            <a:tileRect/>
          </a:gra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5600" y="1066800"/>
            <a:ext cx="5557838" cy="4914900"/>
          </a:xfrm>
        </p:spPr>
        <p:txBody>
          <a:bodyPr lIns="0" tIns="0" rIns="0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40E59-837A-434C-B9C3-E7075581B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098" y="293715"/>
            <a:ext cx="994800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F801-12BC-47C7-B87A-C1CA253AC3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58C10-F7D6-4674-9544-7D746D73DD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7351-0158-4759-9A25-A0311DCC95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7472" y="4584192"/>
            <a:ext cx="5913437" cy="13975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342900" indent="-342900">
              <a:buNone/>
              <a:defRPr lang="en-US" sz="1800" i="0" kern="1200" cap="non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/>
              <a:t>Click To Add Presenter</a:t>
            </a:r>
          </a:p>
        </p:txBody>
      </p:sp>
      <p:sp>
        <p:nvSpPr>
          <p:cNvPr id="1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347472" y="838200"/>
            <a:ext cx="5913438" cy="3647122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5400" i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3F95C5-78BE-DB40-AE90-52800DB151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915464" y="1066800"/>
            <a:ext cx="0" cy="4914902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6493F-ABAB-D244-B8F4-D7FB3E372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107" y="2939436"/>
            <a:ext cx="2588042" cy="1039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D93C4-BA43-B749-A3AB-314535C186CC}"/>
              </a:ext>
            </a:extLst>
          </p:cNvPr>
          <p:cNvSpPr txBox="1"/>
          <p:nvPr userDrawn="1"/>
        </p:nvSpPr>
        <p:spPr>
          <a:xfrm>
            <a:off x="9300117" y="4125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D6C55-1CFC-44F4-A23C-4DDC58FF2A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0" dirty="0"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E736F-A65F-4E4C-9ECA-B13C2A320C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30928-FCD8-4B9F-AAA4-CF38563DAA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CE67A1-BA7F-A74E-B5D7-615746DEEC2B}" type="slidenum">
              <a:rPr lang="en-US" b="0" smtClean="0"/>
              <a:pPr>
                <a:defRPr/>
              </a:pPr>
              <a:t>‹#›</a:t>
            </a:fld>
            <a:r>
              <a:rPr lang="en-US" b="0" dirty="0"/>
              <a:t> </a:t>
            </a:r>
            <a:r>
              <a:rPr lang="en-US" sz="1600" b="0" i="1" normalizeH="1" baseline="-11000" dirty="0"/>
              <a:t>//</a:t>
            </a:r>
            <a:endParaRPr lang="en-US" sz="1600" b="0" baseline="-11000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42900" y="0"/>
            <a:ext cx="10206154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066800"/>
            <a:ext cx="11493500" cy="4914900"/>
          </a:xfrm>
        </p:spPr>
        <p:txBody>
          <a:bodyPr lIns="0" tIns="0" rIns="0" bIns="0" anchor="t" anchorCtr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1C2DA-52B1-DD43-A3B6-C3CA586AC7A6}"/>
              </a:ext>
            </a:extLst>
          </p:cNvPr>
          <p:cNvSpPr txBox="1"/>
          <p:nvPr userDrawn="1"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EDF55-5A66-4FEB-BFBC-9DA9819F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C1F15-6C44-40BE-9BD7-D643ACAD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BE613-911D-45E2-8701-C3B13AAF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4 B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42900" y="0"/>
            <a:ext cx="10206154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066800"/>
            <a:ext cx="11493500" cy="4914900"/>
          </a:xfrm>
        </p:spPr>
        <p:txBody>
          <a:bodyPr lIns="0" tIns="0" rIns="0" bIns="0" anchor="t" anchorCtr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1C2DA-52B1-DD43-A3B6-C3CA586AC7A6}"/>
              </a:ext>
            </a:extLst>
          </p:cNvPr>
          <p:cNvSpPr txBox="1"/>
          <p:nvPr userDrawn="1"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02271-C00D-466E-96D9-F16DE927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FC62C-9EAE-4EDC-8F12-4D1EFF58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8C3E4-B588-4DF5-9485-DABF1036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2988" y="838200"/>
            <a:ext cx="5938780" cy="364845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54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dirty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42900" y="4584192"/>
            <a:ext cx="5938780" cy="1399032"/>
          </a:xfrm>
        </p:spPr>
        <p:txBody>
          <a:bodyPr tIns="0" anchor="t">
            <a:normAutofit/>
          </a:bodyPr>
          <a:lstStyle>
            <a:lvl1pPr marL="0" indent="0">
              <a:buNone/>
              <a:defRPr lang="en-US" sz="1800" b="0" i="0" kern="1200" cap="non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Lucida Grande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14E13B-7900-AA45-845F-8F029EBB2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78" y="293715"/>
            <a:ext cx="991639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13CFC-741E-4EA9-BFB5-D4A857BE015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56A0F-EB77-40DC-B0F3-80DFD3C5AB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838EA-4353-4154-B5F3-F5C1E46644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066800"/>
            <a:ext cx="5558367" cy="4914900"/>
          </a:xfrm>
        </p:spPr>
        <p:txBody>
          <a:bodyPr lIns="0" tIns="0" rIns="0" bIns="0" anchor="t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066800"/>
            <a:ext cx="5558367" cy="4929447"/>
          </a:xfrm>
        </p:spPr>
        <p:txBody>
          <a:bodyPr lIns="0" tIns="0" rIns="0" bIns="0" anchor="t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2E25B-9495-E746-87BD-2882D0AE3EEB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513A1-16C7-4110-99CC-20EB2AD847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132EC-2181-428F-8868-851A2B3E42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431E0-F8EB-4531-83FC-9DD440FF3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essa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314982"/>
            <a:ext cx="7863839" cy="469389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2E25B-9495-E746-87BD-2882D0AE3E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5600" y="5179060"/>
            <a:ext cx="7863840" cy="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51630-69FF-47A4-B5D0-450D8E0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7E42E-AC06-4D48-A443-C95FF791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002AB-093E-4B4F-BFE0-7D8F177B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-5928"/>
            <a:ext cx="10287000" cy="84412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E9843-B643-4E3E-9115-EF5BF1B4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67E10-A3D9-4196-8333-3C3A45F9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EB287-6650-4B3C-B740-45E8469B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A380B-72F8-4F46-BC95-34D9C2A4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21B0A-0250-4336-B283-495FF598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C24DE-88D0-4AFB-9926-1CD35187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55600" y="0"/>
            <a:ext cx="10282663" cy="830997"/>
          </a:xfrm>
          <a:prstGeom prst="rect">
            <a:avLst/>
          </a:prstGeom>
          <a:noFill/>
        </p:spPr>
        <p:txBody>
          <a:bodyPr vert="horz" wrap="square" lIns="0" tIns="182880" rIns="0" bIns="91440" rtlCol="0" anchor="t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066800"/>
            <a:ext cx="11493500" cy="4914900"/>
          </a:xfrm>
          <a:prstGeom prst="rect">
            <a:avLst/>
          </a:prstGeom>
        </p:spPr>
        <p:txBody>
          <a:bodyPr vert="horz" lIns="0" tIns="228600" rIns="0" bIns="0" rtlCol="0" anchor="t" anchorCtr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78" y="293715"/>
            <a:ext cx="991639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0260F5A-E5B1-4142-97AE-07D306D6E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091" y="6455325"/>
            <a:ext cx="5913438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0">
              <a:defRPr sz="1000" i="1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i="0" dirty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7856486-6D95-4743-8D05-4B7F62BB9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1198"/>
            <a:ext cx="650644" cy="3099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" b="1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‹#›</a:t>
            </a:fld>
            <a:r>
              <a:rPr lang="en-US" b="0" dirty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 dirty="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203943EC-3C8D-9F42-A4DB-6742A9E19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1371" y="6451198"/>
            <a:ext cx="1371600" cy="30998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i="0" dirty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5" r:id="rId2"/>
    <p:sldLayoutId id="2147483678" r:id="rId3"/>
    <p:sldLayoutId id="2147483709" r:id="rId4"/>
    <p:sldLayoutId id="2147483697" r:id="rId5"/>
    <p:sldLayoutId id="2147483699" r:id="rId6"/>
    <p:sldLayoutId id="2147483708" r:id="rId7"/>
    <p:sldLayoutId id="2147483677" r:id="rId8"/>
    <p:sldLayoutId id="2147483698" r:id="rId9"/>
    <p:sldLayoutId id="2147483680" r:id="rId10"/>
    <p:sldLayoutId id="2147483681" r:id="rId11"/>
    <p:sldLayoutId id="2147483700" r:id="rId12"/>
    <p:sldLayoutId id="2147483702" r:id="rId13"/>
    <p:sldLayoutId id="2147483679" r:id="rId14"/>
    <p:sldLayoutId id="2147483703" r:id="rId15"/>
    <p:sldLayoutId id="214748370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457200" rtl="0" eaLnBrk="1" latinLnBrk="0" hangingPunct="1"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65000"/>
        <a:buFont typeface="Lucida Grande"/>
        <a:buChar char="►"/>
        <a:defRPr lang="en-US" sz="2000" b="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8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16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400" kern="120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200" kern="1200" baseline="0" dirty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949" userDrawn="1">
          <p15:clr>
            <a:srgbClr val="F26B43"/>
          </p15:clr>
        </p15:guide>
        <p15:guide id="1" orient="horz" pos="3768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pos="7464" userDrawn="1">
          <p15:clr>
            <a:srgbClr val="F26B43"/>
          </p15:clr>
        </p15:guide>
        <p15:guide id="4" orient="horz" pos="528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87D29F-587D-49EE-BF07-DEBD834CB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472" y="4759683"/>
            <a:ext cx="5913437" cy="1397509"/>
          </a:xfrm>
        </p:spPr>
        <p:txBody>
          <a:bodyPr/>
          <a:lstStyle/>
          <a:p>
            <a:r>
              <a:rPr lang="en-US" sz="2400" dirty="0"/>
              <a:t>Brock Bearss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C6462F-AE4B-4955-BFE8-6E3BFC7F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838200"/>
            <a:ext cx="9601871" cy="364712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ADXL367 Eval Software Quick Start Guide</a:t>
            </a:r>
          </a:p>
        </p:txBody>
      </p:sp>
    </p:spTree>
    <p:extLst>
      <p:ext uri="{BB962C8B-B14F-4D97-AF65-F5344CB8AC3E}">
        <p14:creationId xmlns:p14="http://schemas.microsoft.com/office/powerpoint/2010/main" val="37290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EB4D-A905-4E11-88FC-2AA468C9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ADXL367 Eval Software Quick Start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BC1974-5C1F-4007-A387-66A4E37F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564" y="989039"/>
            <a:ext cx="6398686" cy="450759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A8C63-5C86-4A65-8ED2-566EDA43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D839A-5EAF-466D-A768-F699F184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0A5D8-552F-4FC5-BE00-6CF83EA3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2</a:t>
            </a:fld>
            <a:r>
              <a:rPr lang="en-US" b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0014130-38CB-4E96-ADB7-FA7E6B7E91EB}"/>
              </a:ext>
            </a:extLst>
          </p:cNvPr>
          <p:cNvSpPr/>
          <p:nvPr/>
        </p:nvSpPr>
        <p:spPr>
          <a:xfrm>
            <a:off x="2450411" y="1291771"/>
            <a:ext cx="123371" cy="1625600"/>
          </a:xfrm>
          <a:prstGeom prst="leftBrace">
            <a:avLst>
              <a:gd name="adj1" fmla="val 4951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5BD8FD3-4CB6-4B55-A8F4-39229AFFD29F}"/>
              </a:ext>
            </a:extLst>
          </p:cNvPr>
          <p:cNvSpPr/>
          <p:nvPr/>
        </p:nvSpPr>
        <p:spPr>
          <a:xfrm>
            <a:off x="2450411" y="3006270"/>
            <a:ext cx="123371" cy="2219779"/>
          </a:xfrm>
          <a:prstGeom prst="leftBrace">
            <a:avLst>
              <a:gd name="adj1" fmla="val 4951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01C2B0F-2124-4FF6-8689-A284E3F49153}"/>
              </a:ext>
            </a:extLst>
          </p:cNvPr>
          <p:cNvSpPr/>
          <p:nvPr/>
        </p:nvSpPr>
        <p:spPr>
          <a:xfrm rot="10800000">
            <a:off x="9083972" y="1291771"/>
            <a:ext cx="123371" cy="3934278"/>
          </a:xfrm>
          <a:prstGeom prst="leftBrace">
            <a:avLst>
              <a:gd name="adj1" fmla="val 4951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28A5E-C5D7-4AAC-8872-0102DBC650D5}"/>
              </a:ext>
            </a:extLst>
          </p:cNvPr>
          <p:cNvSpPr txBox="1"/>
          <p:nvPr/>
        </p:nvSpPr>
        <p:spPr>
          <a:xfrm>
            <a:off x="342899" y="1647371"/>
            <a:ext cx="202978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Plot: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XYZ Acceleration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vs Samples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5A775-C807-49E4-90E0-8AC030924EFE}"/>
              </a:ext>
            </a:extLst>
          </p:cNvPr>
          <p:cNvSpPr txBox="1"/>
          <p:nvPr/>
        </p:nvSpPr>
        <p:spPr>
          <a:xfrm>
            <a:off x="342899" y="3815266"/>
            <a:ext cx="2029789" cy="6372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Register Settings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Configuration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21942-1DDD-4A82-9DE4-2657D78572B9}"/>
              </a:ext>
            </a:extLst>
          </p:cNvPr>
          <p:cNvSpPr txBox="1"/>
          <p:nvPr/>
        </p:nvSpPr>
        <p:spPr>
          <a:xfrm>
            <a:off x="9285065" y="3087840"/>
            <a:ext cx="2029789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</a:rPr>
              <a:t>Register Map Snapshot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7C11D6-867B-42E1-B6C3-3EA3A981AD64}"/>
              </a:ext>
            </a:extLst>
          </p:cNvPr>
          <p:cNvCxnSpPr>
            <a:cxnSpLocks/>
          </p:cNvCxnSpPr>
          <p:nvPr/>
        </p:nvCxnSpPr>
        <p:spPr>
          <a:xfrm flipH="1">
            <a:off x="7071361" y="4518660"/>
            <a:ext cx="2453639" cy="5562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CECBDB-0793-480B-AC03-C06970A2ED4F}"/>
              </a:ext>
            </a:extLst>
          </p:cNvPr>
          <p:cNvSpPr txBox="1"/>
          <p:nvPr/>
        </p:nvSpPr>
        <p:spPr>
          <a:xfrm>
            <a:off x="9584436" y="4297542"/>
            <a:ext cx="2029789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</a:rPr>
              <a:t>Click to update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register map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EAEA71-0F93-46C8-8DB4-65105AF5374E}"/>
              </a:ext>
            </a:extLst>
          </p:cNvPr>
          <p:cNvCxnSpPr>
            <a:cxnSpLocks/>
          </p:cNvCxnSpPr>
          <p:nvPr/>
        </p:nvCxnSpPr>
        <p:spPr>
          <a:xfrm flipV="1">
            <a:off x="2416210" y="5425657"/>
            <a:ext cx="382707" cy="4150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E3FD6D-8628-46E5-BC8B-C12A7A0BF6CA}"/>
              </a:ext>
            </a:extLst>
          </p:cNvPr>
          <p:cNvCxnSpPr>
            <a:cxnSpLocks/>
          </p:cNvCxnSpPr>
          <p:nvPr/>
        </p:nvCxnSpPr>
        <p:spPr>
          <a:xfrm flipH="1" flipV="1">
            <a:off x="3372978" y="5425657"/>
            <a:ext cx="42306" cy="342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80EC7B-7D2A-4FEB-A42C-44FB09B8AEC4}"/>
              </a:ext>
            </a:extLst>
          </p:cNvPr>
          <p:cNvCxnSpPr>
            <a:cxnSpLocks/>
          </p:cNvCxnSpPr>
          <p:nvPr/>
        </p:nvCxnSpPr>
        <p:spPr>
          <a:xfrm flipV="1">
            <a:off x="6478707" y="5446845"/>
            <a:ext cx="11084" cy="2226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495421-0CDF-4F6B-A6F3-C4204D7751C7}"/>
              </a:ext>
            </a:extLst>
          </p:cNvPr>
          <p:cNvCxnSpPr>
            <a:cxnSpLocks/>
          </p:cNvCxnSpPr>
          <p:nvPr/>
        </p:nvCxnSpPr>
        <p:spPr>
          <a:xfrm flipH="1" flipV="1">
            <a:off x="7407690" y="5415183"/>
            <a:ext cx="730470" cy="6061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8EF696-020B-40AB-9AE7-99A95B89392C}"/>
              </a:ext>
            </a:extLst>
          </p:cNvPr>
          <p:cNvCxnSpPr>
            <a:cxnSpLocks/>
          </p:cNvCxnSpPr>
          <p:nvPr/>
        </p:nvCxnSpPr>
        <p:spPr>
          <a:xfrm flipH="1" flipV="1">
            <a:off x="8810937" y="5423885"/>
            <a:ext cx="714063" cy="305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50FF427-CD81-4D22-88E4-F231B0B1F4E5}"/>
              </a:ext>
            </a:extLst>
          </p:cNvPr>
          <p:cNvSpPr txBox="1"/>
          <p:nvPr/>
        </p:nvSpPr>
        <p:spPr>
          <a:xfrm>
            <a:off x="1392773" y="5805072"/>
            <a:ext cx="1291152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</a:rPr>
              <a:t>Click to Start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streaming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91F8B-F637-4199-9AC3-E67A03828D28}"/>
              </a:ext>
            </a:extLst>
          </p:cNvPr>
          <p:cNvSpPr txBox="1"/>
          <p:nvPr/>
        </p:nvSpPr>
        <p:spPr>
          <a:xfrm>
            <a:off x="3028987" y="5767876"/>
            <a:ext cx="1192494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</a:rPr>
              <a:t>Click to Stop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streaming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2E98C2-A326-4F1F-87D3-F472F743F7E6}"/>
              </a:ext>
            </a:extLst>
          </p:cNvPr>
          <p:cNvSpPr txBox="1"/>
          <p:nvPr/>
        </p:nvSpPr>
        <p:spPr>
          <a:xfrm>
            <a:off x="4431563" y="6064182"/>
            <a:ext cx="1192494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</a:rPr>
              <a:t>Not functional. Will be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updated in future revision.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953C88-D82A-426C-A790-0EFF0E2ED450}"/>
              </a:ext>
            </a:extLst>
          </p:cNvPr>
          <p:cNvCxnSpPr>
            <a:cxnSpLocks/>
          </p:cNvCxnSpPr>
          <p:nvPr/>
        </p:nvCxnSpPr>
        <p:spPr>
          <a:xfrm flipH="1" flipV="1">
            <a:off x="4544319" y="5425658"/>
            <a:ext cx="76088" cy="6154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C9F4C7E-10F8-489D-BDB5-53C07721F20D}"/>
              </a:ext>
            </a:extLst>
          </p:cNvPr>
          <p:cNvSpPr txBox="1"/>
          <p:nvPr/>
        </p:nvSpPr>
        <p:spPr>
          <a:xfrm>
            <a:off x="6223013" y="5692374"/>
            <a:ext cx="1192494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</a:rPr>
              <a:t>Perform hardware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reset (5 sec)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BB8B5E-7837-4817-B32D-1B79CE27D05F}"/>
              </a:ext>
            </a:extLst>
          </p:cNvPr>
          <p:cNvSpPr txBox="1"/>
          <p:nvPr/>
        </p:nvSpPr>
        <p:spPr>
          <a:xfrm>
            <a:off x="7953163" y="6008777"/>
            <a:ext cx="1192494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</a:rPr>
              <a:t>Perform software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reset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081B51-C8D5-49A5-872E-F70C2DEE7932}"/>
              </a:ext>
            </a:extLst>
          </p:cNvPr>
          <p:cNvSpPr txBox="1"/>
          <p:nvPr/>
        </p:nvSpPr>
        <p:spPr>
          <a:xfrm>
            <a:off x="9584436" y="5694858"/>
            <a:ext cx="1192494" cy="3099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200">
              <a:spcBef>
                <a:spcPts val="1000"/>
              </a:spcBef>
              <a:buClr>
                <a:srgbClr val="1E4056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</a:rPr>
              <a:t>Exit program</a:t>
            </a:r>
          </a:p>
        </p:txBody>
      </p:sp>
    </p:spTree>
    <p:extLst>
      <p:ext uri="{BB962C8B-B14F-4D97-AF65-F5344CB8AC3E}">
        <p14:creationId xmlns:p14="http://schemas.microsoft.com/office/powerpoint/2010/main" val="26301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EB4D-A905-4E11-88FC-2AA468C9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Overview Tab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BC1974-5C1F-4007-A387-66A4E37F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2704" y="1065239"/>
            <a:ext cx="6398686" cy="450759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A8C63-5C86-4A65-8ED2-566EDA43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D839A-5EAF-466D-A768-F699F184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0A5D8-552F-4FC5-BE00-6CF83EA3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3</a:t>
            </a:fld>
            <a:r>
              <a:rPr lang="en-US" b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6D578D-D11D-4012-9B4C-917AAFDC1D7F}"/>
              </a:ext>
            </a:extLst>
          </p:cNvPr>
          <p:cNvSpPr txBox="1">
            <a:spLocks/>
          </p:cNvSpPr>
          <p:nvPr/>
        </p:nvSpPr>
        <p:spPr>
          <a:xfrm>
            <a:off x="355600" y="1066800"/>
            <a:ext cx="5153660" cy="49149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Lucida Grande"/>
              <a:buChar char="►"/>
              <a:defRPr lang="en-US" sz="20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 lang="en-US"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 lang="en-US"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 lang="en-US"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 lang="en-US"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On each tab, 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Start Data Acquisition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Stop Data Acquisition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buttons are the primary ways the user acquires data from the device.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Device Overview Tab</a:t>
            </a:r>
          </a:p>
          <a:p>
            <a:pPr lvl="1"/>
            <a:r>
              <a:rPr lang="en-US" sz="1600" dirty="0">
                <a:latin typeface="Minion Pro" panose="02040503050201020203" pitchFamily="18" charset="0"/>
              </a:rPr>
              <a:t>View acceleration data, read the device memory map, and adjust device settings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The ADXL367 evaluation environment is divided into separate tabs, each of which specializes in commonly performed measurements for accelerometer devices.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In this way, the evaluation system offers users an immediate ability to capture data for a wide variety of tests without the need to develop a customized hardware and software solution.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Additional functionality on this tab includes the ability to read the memory register or to take a snapshot of the current memory register values.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Clicking the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Read Register Map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button gives a snapshot of the current memory register values, and it updates the serial number, device ID, part ID, and Rev ID.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0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E1EF-EA46-4AE7-9808-7B8971A3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B680-85FE-4578-9CF9-89CB24A48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66800"/>
            <a:ext cx="5245100" cy="4914900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inion Pro" panose="02040503050201020203" pitchFamily="18" charset="0"/>
              </a:rPr>
              <a:t>Demo Tab</a:t>
            </a:r>
          </a:p>
          <a:p>
            <a:pPr lvl="1"/>
            <a:r>
              <a:rPr lang="en-US" sz="1600" dirty="0">
                <a:latin typeface="Minion Pro" panose="02040503050201020203" pitchFamily="18" charset="0"/>
              </a:rPr>
              <a:t>Used to explore the various built-in modes that the ADXL367 offers</a:t>
            </a:r>
          </a:p>
          <a:p>
            <a:pPr lvl="2"/>
            <a:r>
              <a:rPr lang="en-US" sz="1400" dirty="0">
                <a:latin typeface="Minion Pro" panose="02040503050201020203" pitchFamily="18" charset="0"/>
              </a:rPr>
              <a:t>Motion-activated Wakeup Mode</a:t>
            </a:r>
          </a:p>
          <a:p>
            <a:pPr lvl="2"/>
            <a:r>
              <a:rPr lang="en-US" sz="1400" dirty="0">
                <a:latin typeface="Minion Pro" panose="02040503050201020203" pitchFamily="18" charset="0"/>
              </a:rPr>
              <a:t>Single/Double Tap Detection Mode</a:t>
            </a:r>
          </a:p>
          <a:p>
            <a:pPr lvl="2"/>
            <a:r>
              <a:rPr lang="en-US" sz="1400" dirty="0">
                <a:latin typeface="Minion Pro" panose="02040503050201020203" pitchFamily="18" charset="0"/>
              </a:rPr>
              <a:t>Freefall Detection Mode</a:t>
            </a:r>
          </a:p>
          <a:p>
            <a:pPr lvl="1"/>
            <a:r>
              <a:rPr lang="en-US" sz="1600" dirty="0">
                <a:latin typeface="Minion Pro" panose="02040503050201020203" pitchFamily="18" charset="0"/>
              </a:rPr>
              <a:t>Used to explore effect of modes on noise</a:t>
            </a:r>
          </a:p>
          <a:p>
            <a:pPr lvl="2"/>
            <a:r>
              <a:rPr lang="en-US" sz="1400" dirty="0">
                <a:latin typeface="Minion Pro" panose="02040503050201020203" pitchFamily="18" charset="0"/>
              </a:rPr>
              <a:t>Ultralow power vs Ultralow noise mode comparison</a:t>
            </a:r>
          </a:p>
          <a:p>
            <a:pPr lvl="2"/>
            <a:r>
              <a:rPr lang="en-US" sz="1400" dirty="0">
                <a:latin typeface="Minion Pro" panose="02040503050201020203" pitchFamily="18" charset="0"/>
              </a:rPr>
              <a:t>Wakeup mode enabled vs disabled noise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5A4C-611E-4052-83D2-6D19A0F1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4456-2D3A-4FEE-A3CC-B2B03246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3151-87A7-4E98-B3E8-3523BB8D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4</a:t>
            </a:fld>
            <a:r>
              <a:rPr lang="en-US" b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8EA0A-7712-419A-82A2-51753920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051" y="1179110"/>
            <a:ext cx="6400800" cy="44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1AB2-D051-4DBA-B4FA-21FF26A0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Record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6E96-A910-4ADC-BBFB-383B5087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66800"/>
            <a:ext cx="5214620" cy="4914900"/>
          </a:xfrm>
        </p:spPr>
        <p:txBody>
          <a:bodyPr/>
          <a:lstStyle/>
          <a:p>
            <a:r>
              <a:rPr lang="en-US" dirty="0"/>
              <a:t>Data Record Tab</a:t>
            </a:r>
          </a:p>
          <a:p>
            <a:pPr lvl="1"/>
            <a:r>
              <a:rPr lang="en-US" dirty="0"/>
              <a:t>Measure and record acceleration sampled at the selected output data rate</a:t>
            </a:r>
          </a:p>
          <a:p>
            <a:r>
              <a:rPr lang="en-US" dirty="0"/>
              <a:t>Data results are saved to a text file with the date, time, device ID, and serial number recorded as a header. </a:t>
            </a:r>
          </a:p>
          <a:p>
            <a:pPr lvl="1"/>
            <a:r>
              <a:rPr lang="en-US" dirty="0"/>
              <a:t>Specify the file path by clicking the small folder icon under Directory to Save File and browsing to the desired folder </a:t>
            </a:r>
          </a:p>
          <a:p>
            <a:pPr lvl="1"/>
            <a:r>
              <a:rPr lang="en-US" dirty="0"/>
              <a:t>If an existing file is selected, data is appended to the end of the file. The user can choose a data rate </a:t>
            </a:r>
            <a:r>
              <a:rPr lang="en-US"/>
              <a:t>from 12.5 </a:t>
            </a:r>
            <a:r>
              <a:rPr lang="en-US" dirty="0"/>
              <a:t>Hz to 400 Hz with the Data Rate Select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3B47E-C149-4BEC-B1C0-2EE9B713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CFB5-390F-46B6-B701-A619CF8F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33071-2DC6-4600-AE1B-A15C0E65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5</a:t>
            </a:fld>
            <a:r>
              <a:rPr lang="en-US" b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1053B-7FCF-4BE3-8A62-E6DF3A09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18" y="1171986"/>
            <a:ext cx="6400800" cy="45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2F60-B05E-4C49-A118-2EF6EAB0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Controls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4589C-11D1-49E0-B7AC-A6BD74C79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66800"/>
            <a:ext cx="5191760" cy="4914900"/>
          </a:xfrm>
        </p:spPr>
        <p:txBody>
          <a:bodyPr/>
          <a:lstStyle/>
          <a:p>
            <a:r>
              <a:rPr lang="en-US" dirty="0"/>
              <a:t>Extra Controls Tab</a:t>
            </a:r>
          </a:p>
          <a:p>
            <a:pPr lvl="1"/>
            <a:r>
              <a:rPr lang="en-US" dirty="0"/>
              <a:t>Used to configure other register settings (additional to those found in the Device Overview tab)</a:t>
            </a:r>
          </a:p>
          <a:p>
            <a:r>
              <a:rPr lang="en-US" dirty="0"/>
              <a:t>Work in progress</a:t>
            </a:r>
          </a:p>
          <a:p>
            <a:pPr lvl="1"/>
            <a:r>
              <a:rPr lang="en-US" dirty="0"/>
              <a:t>Some controls may not be implemented yet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4807-DC26-4A9E-BB06-385377FA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>
                <a:solidFill>
                  <a:srgbClr val="555659"/>
                </a:solidFill>
                <a:cs typeface="Arial Black" panose="020B0604020202020204" pitchFamily="34" charset="0"/>
              </a:rPr>
              <a:t>October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8063-ED3E-496D-9991-3C770C84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i="0">
                <a:latin typeface="+mj-lt"/>
                <a:cs typeface="Arial Black" panose="020B0604020202020204" pitchFamily="34" charset="0"/>
              </a:rPr>
              <a:t>Analog Devices Confidential Information. ©2020 Analog Devices, Inc.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4C53F-BFA6-42C4-8126-DA1645B6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b="0" smtClean="0">
                <a:solidFill>
                  <a:srgbClr val="555659"/>
                </a:solidFill>
              </a:rPr>
              <a:pPr>
                <a:defRPr/>
              </a:pPr>
              <a:t>6</a:t>
            </a:fld>
            <a:r>
              <a:rPr lang="en-US" b="0">
                <a:solidFill>
                  <a:srgbClr val="555659"/>
                </a:solidFill>
              </a:rPr>
              <a:t> </a:t>
            </a:r>
            <a:r>
              <a:rPr lang="en-US" sz="1600" b="0" i="1" normalizeH="1" baseline="-11000">
                <a:solidFill>
                  <a:srgbClr val="3CB7E3"/>
                </a:solidFill>
              </a:rPr>
              <a:t>//</a:t>
            </a:r>
            <a:endParaRPr lang="en-US" sz="1600" b="0" baseline="-11000" dirty="0">
              <a:solidFill>
                <a:srgbClr val="3CB7E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756B5-0C63-43E5-9F11-17AB44B0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33" y="1276000"/>
            <a:ext cx="6400800" cy="44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DITemplate">
  <a:themeElements>
    <a:clrScheme name="ADI Brand Colors 1">
      <a:dk1>
        <a:srgbClr val="000000"/>
      </a:dk1>
      <a:lt1>
        <a:srgbClr val="FFFFFF"/>
      </a:lt1>
      <a:dk2>
        <a:srgbClr val="555659"/>
      </a:dk2>
      <a:lt2>
        <a:srgbClr val="B1B3B3"/>
      </a:lt2>
      <a:accent1>
        <a:srgbClr val="41B6E6"/>
      </a:accent1>
      <a:accent2>
        <a:srgbClr val="0067B9"/>
      </a:accent2>
      <a:accent3>
        <a:srgbClr val="D6E341"/>
      </a:accent3>
      <a:accent4>
        <a:srgbClr val="00AE65"/>
      </a:accent4>
      <a:accent5>
        <a:srgbClr val="8637BA"/>
      </a:accent5>
      <a:accent6>
        <a:srgbClr val="FF7500"/>
      </a:accent6>
      <a:hlink>
        <a:srgbClr val="3CB7E3"/>
      </a:hlink>
      <a:folHlink>
        <a:srgbClr val="8637BA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 defTabSz="457200">
          <a:spcBef>
            <a:spcPts val="1000"/>
          </a:spcBef>
          <a:buClr>
            <a:srgbClr val="1E4056"/>
          </a:buClr>
          <a:buSzPct val="75000"/>
          <a:buFont typeface="Lucida Grande"/>
          <a:buChar char="►"/>
          <a:defRPr sz="2000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213FB38-E64A-465D-B36F-61D83D085068}" vid="{7C7024DF-9F8A-46F0-97C9-08E7BB6FB4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214482E22774F890D1B21B784B980" ma:contentTypeVersion="13" ma:contentTypeDescription="Create a new document." ma:contentTypeScope="" ma:versionID="248dfaad4e77aa369b3cefb68c02a179">
  <xsd:schema xmlns:xsd="http://www.w3.org/2001/XMLSchema" xmlns:xs="http://www.w3.org/2001/XMLSchema" xmlns:p="http://schemas.microsoft.com/office/2006/metadata/properties" xmlns:ns3="51e50c0b-373f-4090-a3c8-9d3b952bc563" xmlns:ns4="4ba38cea-9e26-4a87-8876-603bd54d6a99" targetNamespace="http://schemas.microsoft.com/office/2006/metadata/properties" ma:root="true" ma:fieldsID="8d198e2fcb6eb9aee1e4908e06c02843" ns3:_="" ns4:_="">
    <xsd:import namespace="51e50c0b-373f-4090-a3c8-9d3b952bc563"/>
    <xsd:import namespace="4ba38cea-9e26-4a87-8876-603bd54d6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50c0b-373f-4090-a3c8-9d3b952bc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38cea-9e26-4a87-8876-603bd54d6a9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499150-562F-4933-B340-34611CA005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7845F-9FD1-4EF1-9640-09900422C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50c0b-373f-4090-a3c8-9d3b952bc563"/>
    <ds:schemaRef ds:uri="4ba38cea-9e26-4a87-8876-603bd54d6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DFA64-1159-446C-95D2-51627DAC40F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37885</TotalTime>
  <Words>513</Words>
  <Application>Microsoft Office PowerPoint</Application>
  <PresentationFormat>Widescreen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Lucida Grande</vt:lpstr>
      <vt:lpstr>Minion Pro</vt:lpstr>
      <vt:lpstr>Wingdings</vt:lpstr>
      <vt:lpstr>Wingdings 3</vt:lpstr>
      <vt:lpstr>ADITemplate</vt:lpstr>
      <vt:lpstr>  ADXL367 Eval Software Quick Start Guide</vt:lpstr>
      <vt:lpstr>ADXL367 Eval Software Quick Start</vt:lpstr>
      <vt:lpstr>Device Overview Tab</vt:lpstr>
      <vt:lpstr>Demo Tab</vt:lpstr>
      <vt:lpstr>Data Record Tab</vt:lpstr>
      <vt:lpstr>Extra Controls Tab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 &amp; DELETE THIS SLIDE</dc:title>
  <dc:subject/>
  <dc:creator>Dick, Nancy</dc:creator>
  <cp:keywords/>
  <dc:description>ADI PowerPoint v.8 © 1995 - 2019 Analog Devices, Inc. All Rights Reserved</dc:description>
  <cp:lastModifiedBy>Bearss, Brock</cp:lastModifiedBy>
  <cp:revision>122</cp:revision>
  <cp:lastPrinted>2015-04-02T14:52:35Z</cp:lastPrinted>
  <dcterms:created xsi:type="dcterms:W3CDTF">2020-08-14T18:35:57Z</dcterms:created>
  <dcterms:modified xsi:type="dcterms:W3CDTF">2021-10-06T18:15:31Z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0x010100C8D214482E22774F890D1B21B784B980</vt:lpwstr>
  </property>
</Properties>
</file>